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83" r:id="rId2"/>
    <p:sldId id="286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99"/>
    <a:srgbClr val="003300"/>
    <a:srgbClr val="800000"/>
    <a:srgbClr val="FF9966"/>
    <a:srgbClr val="FF6600"/>
    <a:srgbClr val="336600"/>
    <a:srgbClr val="CC6600"/>
    <a:srgbClr val="99CCFF"/>
    <a:srgbClr val="FF3399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284" autoAdjust="0"/>
    <p:restoredTop sz="94704" autoAdjust="0"/>
  </p:normalViewPr>
  <p:slideViewPr>
    <p:cSldViewPr>
      <p:cViewPr>
        <p:scale>
          <a:sx n="66" d="100"/>
          <a:sy n="66" d="100"/>
        </p:scale>
        <p:origin x="-2218" y="-51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マスター サブタイトルの書式設定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091363" y="115888"/>
            <a:ext cx="2319337" cy="60102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810375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マスター タイトルの書式設定</a:t>
            </a:r>
            <a:endParaRPr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/>
          <p:cNvSpPr txBox="1">
            <a:spLocks noChangeArrowheads="1"/>
          </p:cNvSpPr>
          <p:nvPr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 smtClean="0"/>
              <a:t>Copyright©2014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/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35" name="Rectangle 11"/>
          <p:cNvSpPr>
            <a:spLocks noChangeArrowheads="1"/>
          </p:cNvSpPr>
          <p:nvPr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7" name="Rectangle 13"/>
          <p:cNvSpPr>
            <a:spLocks noChangeArrowheads="1"/>
          </p:cNvSpPr>
          <p:nvPr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8" name="Rectangle 14"/>
          <p:cNvSpPr>
            <a:spLocks noChangeArrowheads="1"/>
          </p:cNvSpPr>
          <p:nvPr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39" name="Rectangle 15"/>
          <p:cNvSpPr>
            <a:spLocks noChangeArrowheads="1"/>
          </p:cNvSpPr>
          <p:nvPr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0" name="Rectangle 16"/>
          <p:cNvSpPr>
            <a:spLocks noChangeArrowheads="1"/>
          </p:cNvSpPr>
          <p:nvPr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2" name="Rectangle 18"/>
          <p:cNvSpPr>
            <a:spLocks noChangeArrowheads="1"/>
          </p:cNvSpPr>
          <p:nvPr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3" name="Rectangle 19"/>
          <p:cNvSpPr>
            <a:spLocks noChangeArrowheads="1"/>
          </p:cNvSpPr>
          <p:nvPr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4" name="Rectangle 20"/>
          <p:cNvSpPr>
            <a:spLocks noChangeArrowheads="1"/>
          </p:cNvSpPr>
          <p:nvPr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5" name="Rectangle 21"/>
          <p:cNvSpPr>
            <a:spLocks noChangeArrowheads="1"/>
          </p:cNvSpPr>
          <p:nvPr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6" name="Rectangle 22"/>
          <p:cNvSpPr>
            <a:spLocks noChangeArrowheads="1"/>
          </p:cNvSpPr>
          <p:nvPr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7" name="Rectangle 23"/>
          <p:cNvSpPr>
            <a:spLocks noChangeArrowheads="1"/>
          </p:cNvSpPr>
          <p:nvPr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8" name="Rectangle 24"/>
          <p:cNvSpPr>
            <a:spLocks noChangeArrowheads="1"/>
          </p:cNvSpPr>
          <p:nvPr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49" name="Rectangle 25"/>
          <p:cNvSpPr>
            <a:spLocks noChangeArrowheads="1"/>
          </p:cNvSpPr>
          <p:nvPr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50" name="Rectangle 26"/>
          <p:cNvSpPr>
            <a:spLocks noChangeArrowheads="1"/>
          </p:cNvSpPr>
          <p:nvPr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30" name="グループ化 529"/>
          <p:cNvGrpSpPr/>
          <p:nvPr/>
        </p:nvGrpSpPr>
        <p:grpSpPr>
          <a:xfrm>
            <a:off x="497505" y="1142247"/>
            <a:ext cx="1429865" cy="1287360"/>
            <a:chOff x="497505" y="1142247"/>
            <a:chExt cx="1429865" cy="1287360"/>
          </a:xfrm>
        </p:grpSpPr>
        <p:grpSp>
          <p:nvGrpSpPr>
            <p:cNvPr id="2" name="グループ化 1"/>
            <p:cNvGrpSpPr/>
            <p:nvPr/>
          </p:nvGrpSpPr>
          <p:grpSpPr>
            <a:xfrm>
              <a:off x="497505" y="1369732"/>
              <a:ext cx="1429865" cy="1059875"/>
              <a:chOff x="621358" y="1495643"/>
              <a:chExt cx="1260000" cy="933964"/>
            </a:xfrm>
            <a:solidFill>
              <a:srgbClr val="FF3399"/>
            </a:solidFill>
          </p:grpSpPr>
          <p:grpSp>
            <p:nvGrpSpPr>
              <p:cNvPr id="5" name="グループ化 4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11" name="正方形/長方形 10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4" name="台形 13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6" name="グループ化 5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7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0" name="正方形/長方形 9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200" name="グループ化 199"/>
            <p:cNvGrpSpPr/>
            <p:nvPr/>
          </p:nvGrpSpPr>
          <p:grpSpPr>
            <a:xfrm>
              <a:off x="1325414" y="1142247"/>
              <a:ext cx="421793" cy="749935"/>
              <a:chOff x="1319840" y="1142247"/>
              <a:chExt cx="421793" cy="749935"/>
            </a:xfrm>
          </p:grpSpPr>
          <p:grpSp>
            <p:nvGrpSpPr>
              <p:cNvPr id="201" name="グループ化 200"/>
              <p:cNvGrpSpPr/>
              <p:nvPr/>
            </p:nvGrpSpPr>
            <p:grpSpPr>
              <a:xfrm>
                <a:off x="1319840" y="1142247"/>
                <a:ext cx="421793" cy="749935"/>
                <a:chOff x="1319840" y="1142247"/>
                <a:chExt cx="421793" cy="749935"/>
              </a:xfrm>
            </p:grpSpPr>
            <p:sp>
              <p:nvSpPr>
                <p:cNvPr id="204" name="片側の 2 つの角を丸めた四角形 203"/>
                <p:cNvSpPr/>
                <p:nvPr/>
              </p:nvSpPr>
              <p:spPr bwMode="auto">
                <a:xfrm>
                  <a:off x="1341485" y="1190978"/>
                  <a:ext cx="378502" cy="37850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205" name="グループ化 204"/>
                <p:cNvGrpSpPr/>
                <p:nvPr/>
              </p:nvGrpSpPr>
              <p:grpSpPr>
                <a:xfrm>
                  <a:off x="1319840" y="1142247"/>
                  <a:ext cx="421793" cy="749935"/>
                  <a:chOff x="1319840" y="1142247"/>
                  <a:chExt cx="421793" cy="749935"/>
                </a:xfrm>
              </p:grpSpPr>
              <p:sp>
                <p:nvSpPr>
                  <p:cNvPr id="206" name="円/楕円 205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7" name="片側の 2 つの角を丸めた四角形 206"/>
                  <p:cNvSpPr/>
                  <p:nvPr/>
                </p:nvSpPr>
                <p:spPr bwMode="auto">
                  <a:xfrm>
                    <a:off x="1321573" y="1581829"/>
                    <a:ext cx="418328" cy="310353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8" name="角丸四角形 207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09" name="角丸四角形 208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0" name="アーチ 209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1" name="角丸四角形 210"/>
                  <p:cNvSpPr/>
                  <p:nvPr/>
                </p:nvSpPr>
                <p:spPr bwMode="auto">
                  <a:xfrm rot="20465293" flipV="1">
                    <a:off x="1499971" y="1524723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202" name="円/楕円 201"/>
              <p:cNvSpPr/>
              <p:nvPr/>
            </p:nvSpPr>
            <p:spPr bwMode="auto">
              <a:xfrm>
                <a:off x="1437915" y="1342641"/>
                <a:ext cx="45719" cy="68135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03" name="円/楕円 202"/>
              <p:cNvSpPr/>
              <p:nvPr/>
            </p:nvSpPr>
            <p:spPr bwMode="auto">
              <a:xfrm>
                <a:off x="1572100" y="1342641"/>
                <a:ext cx="45719" cy="68135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29" name="グループ化 528"/>
          <p:cNvGrpSpPr/>
          <p:nvPr/>
        </p:nvGrpSpPr>
        <p:grpSpPr>
          <a:xfrm>
            <a:off x="497505" y="3080775"/>
            <a:ext cx="1429865" cy="1287360"/>
            <a:chOff x="497505" y="3080775"/>
            <a:chExt cx="1429865" cy="1287360"/>
          </a:xfrm>
        </p:grpSpPr>
        <p:grpSp>
          <p:nvGrpSpPr>
            <p:cNvPr id="115" name="グループ化 114"/>
            <p:cNvGrpSpPr/>
            <p:nvPr/>
          </p:nvGrpSpPr>
          <p:grpSpPr>
            <a:xfrm>
              <a:off x="497505" y="3308260"/>
              <a:ext cx="1429865" cy="1059875"/>
              <a:chOff x="621358" y="1495643"/>
              <a:chExt cx="1260000" cy="933964"/>
            </a:xfrm>
            <a:solidFill>
              <a:srgbClr val="0070C0"/>
            </a:solidFill>
          </p:grpSpPr>
          <p:grpSp>
            <p:nvGrpSpPr>
              <p:cNvPr id="116" name="グループ化 115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120" name="正方形/長方形 119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1" name="台形 120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22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17" name="グループ化 116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118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19" name="正方形/長方形 118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223" name="グループ化 222"/>
            <p:cNvGrpSpPr/>
            <p:nvPr/>
          </p:nvGrpSpPr>
          <p:grpSpPr>
            <a:xfrm>
              <a:off x="1304418" y="3080775"/>
              <a:ext cx="463785" cy="749935"/>
              <a:chOff x="1298844" y="3080775"/>
              <a:chExt cx="463785" cy="749935"/>
            </a:xfrm>
          </p:grpSpPr>
          <p:grpSp>
            <p:nvGrpSpPr>
              <p:cNvPr id="123" name="グループ化 122"/>
              <p:cNvGrpSpPr/>
              <p:nvPr/>
            </p:nvGrpSpPr>
            <p:grpSpPr>
              <a:xfrm>
                <a:off x="1298844" y="3080775"/>
                <a:ext cx="463785" cy="749935"/>
                <a:chOff x="1298844" y="1142247"/>
                <a:chExt cx="463785" cy="749935"/>
              </a:xfrm>
              <a:solidFill>
                <a:srgbClr val="0070C0"/>
              </a:solidFill>
            </p:grpSpPr>
            <p:sp>
              <p:nvSpPr>
                <p:cNvPr id="124" name="円/楕円 123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5" name="片側の 2 つの角を丸めた四角形 124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6" name="角丸四角形 125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7" name="角丸四角形 126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8" name="アーチ 127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29" name="角丸四角形 128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21" name="円/楕円 220"/>
              <p:cNvSpPr/>
              <p:nvPr/>
            </p:nvSpPr>
            <p:spPr bwMode="auto">
              <a:xfrm>
                <a:off x="1437915" y="3259260"/>
                <a:ext cx="45719" cy="68135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22" name="円/楕円 221"/>
              <p:cNvSpPr/>
              <p:nvPr/>
            </p:nvSpPr>
            <p:spPr bwMode="auto">
              <a:xfrm>
                <a:off x="1572100" y="3259260"/>
                <a:ext cx="45719" cy="68135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31" name="グループ化 530"/>
          <p:cNvGrpSpPr/>
          <p:nvPr/>
        </p:nvGrpSpPr>
        <p:grpSpPr>
          <a:xfrm>
            <a:off x="2379645" y="1142247"/>
            <a:ext cx="1448830" cy="1287360"/>
            <a:chOff x="2379645" y="1142247"/>
            <a:chExt cx="1448830" cy="1287360"/>
          </a:xfrm>
        </p:grpSpPr>
        <p:grpSp>
          <p:nvGrpSpPr>
            <p:cNvPr id="154" name="グループ化 153"/>
            <p:cNvGrpSpPr/>
            <p:nvPr/>
          </p:nvGrpSpPr>
          <p:grpSpPr>
            <a:xfrm>
              <a:off x="2379645" y="1369732"/>
              <a:ext cx="1429865" cy="1059875"/>
              <a:chOff x="621358" y="1495643"/>
              <a:chExt cx="1260000" cy="933964"/>
            </a:xfrm>
            <a:solidFill>
              <a:srgbClr val="FF3399"/>
            </a:solidFill>
          </p:grpSpPr>
          <p:grpSp>
            <p:nvGrpSpPr>
              <p:cNvPr id="155" name="グループ化 154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159" name="正方形/長方形 158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0" name="台形 159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61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56" name="グループ化 155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157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58" name="正方形/長方形 157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276" name="グループ化 275"/>
            <p:cNvGrpSpPr/>
            <p:nvPr/>
          </p:nvGrpSpPr>
          <p:grpSpPr>
            <a:xfrm>
              <a:off x="3213838" y="1142247"/>
              <a:ext cx="614637" cy="749935"/>
              <a:chOff x="3216160" y="1142247"/>
              <a:chExt cx="614637" cy="749935"/>
            </a:xfrm>
          </p:grpSpPr>
          <p:grpSp>
            <p:nvGrpSpPr>
              <p:cNvPr id="224" name="グループ化 223"/>
              <p:cNvGrpSpPr/>
              <p:nvPr/>
            </p:nvGrpSpPr>
            <p:grpSpPr>
              <a:xfrm>
                <a:off x="3216160" y="1142247"/>
                <a:ext cx="421793" cy="749935"/>
                <a:chOff x="3216160" y="1142247"/>
                <a:chExt cx="421793" cy="749935"/>
              </a:xfrm>
            </p:grpSpPr>
            <p:grpSp>
              <p:nvGrpSpPr>
                <p:cNvPr id="131" name="グループ化 130"/>
                <p:cNvGrpSpPr/>
                <p:nvPr/>
              </p:nvGrpSpPr>
              <p:grpSpPr>
                <a:xfrm>
                  <a:off x="3216160" y="1142247"/>
                  <a:ext cx="421793" cy="749935"/>
                  <a:chOff x="1319840" y="1142247"/>
                  <a:chExt cx="421793" cy="749935"/>
                </a:xfrm>
              </p:grpSpPr>
              <p:sp>
                <p:nvSpPr>
                  <p:cNvPr id="130" name="片側の 2 つの角を丸めた四角形 129"/>
                  <p:cNvSpPr/>
                  <p:nvPr/>
                </p:nvSpPr>
                <p:spPr bwMode="auto">
                  <a:xfrm>
                    <a:off x="1341485" y="1190978"/>
                    <a:ext cx="378502" cy="37850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74" name="グループ化 73"/>
                  <p:cNvGrpSpPr/>
                  <p:nvPr/>
                </p:nvGrpSpPr>
                <p:grpSpPr>
                  <a:xfrm>
                    <a:off x="1319840" y="1142247"/>
                    <a:ext cx="421793" cy="749935"/>
                    <a:chOff x="1319840" y="1142247"/>
                    <a:chExt cx="421793" cy="749935"/>
                  </a:xfrm>
                </p:grpSpPr>
                <p:sp>
                  <p:nvSpPr>
                    <p:cNvPr id="51" name="片側の 2 つの角を丸めた四角形 50"/>
                    <p:cNvSpPr/>
                    <p:nvPr/>
                  </p:nvSpPr>
                  <p:spPr bwMode="auto">
                    <a:xfrm>
                      <a:off x="1321573" y="1581829"/>
                      <a:ext cx="418328" cy="310353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3" name="角丸四角形 52"/>
                    <p:cNvSpPr/>
                    <p:nvPr/>
                  </p:nvSpPr>
                  <p:spPr bwMode="auto">
                    <a:xfrm>
                      <a:off x="1319840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4" name="角丸四角形 53"/>
                    <p:cNvSpPr/>
                    <p:nvPr/>
                  </p:nvSpPr>
                  <p:spPr bwMode="auto">
                    <a:xfrm>
                      <a:off x="1677346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5" name="アーチ 54"/>
                    <p:cNvSpPr/>
                    <p:nvPr/>
                  </p:nvSpPr>
                  <p:spPr bwMode="auto">
                    <a:xfrm>
                      <a:off x="1334020" y="1142247"/>
                      <a:ext cx="392276" cy="392276"/>
                    </a:xfrm>
                    <a:prstGeom prst="blockArc">
                      <a:avLst>
                        <a:gd name="adj1" fmla="val 10800000"/>
                        <a:gd name="adj2" fmla="val 21547075"/>
                        <a:gd name="adj3" fmla="val 4828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58" name="角丸四角形 57"/>
                    <p:cNvSpPr/>
                    <p:nvPr/>
                  </p:nvSpPr>
                  <p:spPr bwMode="auto">
                    <a:xfrm rot="20465293" flipV="1">
                      <a:off x="1499971" y="1524723"/>
                      <a:ext cx="90009" cy="45719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bg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199" name="弦 198"/>
                <p:cNvSpPr/>
                <p:nvPr/>
              </p:nvSpPr>
              <p:spPr bwMode="auto">
                <a:xfrm>
                  <a:off x="3351050" y="1383669"/>
                  <a:ext cx="150856" cy="150854"/>
                </a:xfrm>
                <a:prstGeom prst="chord">
                  <a:avLst>
                    <a:gd name="adj1" fmla="val 20845105"/>
                    <a:gd name="adj2" fmla="val 11526405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3" name="アーチ 212"/>
                <p:cNvSpPr/>
                <p:nvPr/>
              </p:nvSpPr>
              <p:spPr bwMode="auto">
                <a:xfrm>
                  <a:off x="3305927" y="1336609"/>
                  <a:ext cx="90245" cy="90245"/>
                </a:xfrm>
                <a:prstGeom prst="blockArc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4" name="アーチ 213"/>
                <p:cNvSpPr/>
                <p:nvPr/>
              </p:nvSpPr>
              <p:spPr bwMode="auto">
                <a:xfrm>
                  <a:off x="3465947" y="1336609"/>
                  <a:ext cx="90245" cy="90245"/>
                </a:xfrm>
                <a:prstGeom prst="blockArc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28" name="グループ化 227"/>
              <p:cNvGrpSpPr/>
              <p:nvPr/>
            </p:nvGrpSpPr>
            <p:grpSpPr>
              <a:xfrm>
                <a:off x="3480778" y="1479313"/>
                <a:ext cx="350019" cy="350019"/>
                <a:chOff x="4815667" y="1171178"/>
                <a:chExt cx="350019" cy="350019"/>
              </a:xfrm>
            </p:grpSpPr>
            <p:sp>
              <p:nvSpPr>
                <p:cNvPr id="226" name="角丸四角形 225"/>
                <p:cNvSpPr/>
                <p:nvPr/>
              </p:nvSpPr>
              <p:spPr bwMode="auto">
                <a:xfrm rot="1903771">
                  <a:off x="4815667" y="136984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27" name="角丸四角形 226"/>
                <p:cNvSpPr/>
                <p:nvPr/>
              </p:nvSpPr>
              <p:spPr bwMode="auto">
                <a:xfrm rot="16200000">
                  <a:off x="4922870" y="1292652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538" name="グループ化 537"/>
          <p:cNvGrpSpPr/>
          <p:nvPr/>
        </p:nvGrpSpPr>
        <p:grpSpPr>
          <a:xfrm>
            <a:off x="2379645" y="3080775"/>
            <a:ext cx="1481684" cy="1287360"/>
            <a:chOff x="2379645" y="3080775"/>
            <a:chExt cx="1481684" cy="1287360"/>
          </a:xfrm>
        </p:grpSpPr>
        <p:grpSp>
          <p:nvGrpSpPr>
            <p:cNvPr id="171" name="グループ化 170"/>
            <p:cNvGrpSpPr/>
            <p:nvPr/>
          </p:nvGrpSpPr>
          <p:grpSpPr>
            <a:xfrm>
              <a:off x="2379645" y="3308260"/>
              <a:ext cx="1429865" cy="1059875"/>
              <a:chOff x="621358" y="1495643"/>
              <a:chExt cx="1260000" cy="933964"/>
            </a:xfrm>
            <a:solidFill>
              <a:srgbClr val="0070C0"/>
            </a:solidFill>
          </p:grpSpPr>
          <p:grpSp>
            <p:nvGrpSpPr>
              <p:cNvPr id="172" name="グループ化 171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176" name="正方形/長方形 175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7" name="台形 176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8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173" name="グループ化 172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174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175" name="正方形/長方形 174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275" name="グループ化 274"/>
            <p:cNvGrpSpPr/>
            <p:nvPr/>
          </p:nvGrpSpPr>
          <p:grpSpPr>
            <a:xfrm>
              <a:off x="3180984" y="3080775"/>
              <a:ext cx="680345" cy="749935"/>
              <a:chOff x="3180984" y="3080775"/>
              <a:chExt cx="680345" cy="749935"/>
            </a:xfrm>
          </p:grpSpPr>
          <p:grpSp>
            <p:nvGrpSpPr>
              <p:cNvPr id="225" name="グループ化 224"/>
              <p:cNvGrpSpPr/>
              <p:nvPr/>
            </p:nvGrpSpPr>
            <p:grpSpPr>
              <a:xfrm>
                <a:off x="3180984" y="3080775"/>
                <a:ext cx="463785" cy="749935"/>
                <a:chOff x="3180984" y="3080775"/>
                <a:chExt cx="463785" cy="749935"/>
              </a:xfrm>
            </p:grpSpPr>
            <p:grpSp>
              <p:nvGrpSpPr>
                <p:cNvPr id="179" name="グループ化 178"/>
                <p:cNvGrpSpPr/>
                <p:nvPr/>
              </p:nvGrpSpPr>
              <p:grpSpPr>
                <a:xfrm>
                  <a:off x="3180984" y="3080775"/>
                  <a:ext cx="463785" cy="749935"/>
                  <a:chOff x="1298844" y="1142247"/>
                  <a:chExt cx="463785" cy="749935"/>
                </a:xfrm>
                <a:solidFill>
                  <a:srgbClr val="0070C0"/>
                </a:solidFill>
              </p:grpSpPr>
              <p:sp>
                <p:nvSpPr>
                  <p:cNvPr id="180" name="円/楕円 179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1" name="片側の 2 つの角を丸めた四角形 180"/>
                  <p:cNvSpPr/>
                  <p:nvPr/>
                </p:nvSpPr>
                <p:spPr bwMode="auto">
                  <a:xfrm>
                    <a:off x="1298844" y="1548485"/>
                    <a:ext cx="463785" cy="343697"/>
                  </a:xfrm>
                  <a:prstGeom prst="round2SameRect">
                    <a:avLst>
                      <a:gd name="adj1" fmla="val 21917"/>
                      <a:gd name="adj2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2" name="角丸四角形 181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3" name="角丸四角形 182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4" name="アーチ 183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85" name="角丸四角形 184"/>
                  <p:cNvSpPr/>
                  <p:nvPr/>
                </p:nvSpPr>
                <p:spPr bwMode="auto">
                  <a:xfrm rot="20465293" flipV="1">
                    <a:off x="1499971" y="1521410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16" name="弦 215"/>
                <p:cNvSpPr/>
                <p:nvPr/>
              </p:nvSpPr>
              <p:spPr bwMode="auto">
                <a:xfrm>
                  <a:off x="3329823" y="3306320"/>
                  <a:ext cx="150856" cy="150854"/>
                </a:xfrm>
                <a:prstGeom prst="chord">
                  <a:avLst>
                    <a:gd name="adj1" fmla="val 20845105"/>
                    <a:gd name="adj2" fmla="val 11526405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7" name="アーチ 216"/>
                <p:cNvSpPr/>
                <p:nvPr/>
              </p:nvSpPr>
              <p:spPr bwMode="auto">
                <a:xfrm>
                  <a:off x="3284700" y="3259260"/>
                  <a:ext cx="90245" cy="90245"/>
                </a:xfrm>
                <a:prstGeom prst="blockArc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8" name="アーチ 217"/>
                <p:cNvSpPr/>
                <p:nvPr/>
              </p:nvSpPr>
              <p:spPr bwMode="auto">
                <a:xfrm>
                  <a:off x="3444720" y="3259260"/>
                  <a:ext cx="90245" cy="90245"/>
                </a:xfrm>
                <a:prstGeom prst="blockArc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229" name="グループ化 228"/>
              <p:cNvGrpSpPr/>
              <p:nvPr/>
            </p:nvGrpSpPr>
            <p:grpSpPr>
              <a:xfrm>
                <a:off x="3511310" y="3355517"/>
                <a:ext cx="350019" cy="350019"/>
                <a:chOff x="4815667" y="1171178"/>
                <a:chExt cx="350019" cy="350019"/>
              </a:xfrm>
              <a:solidFill>
                <a:srgbClr val="0070C0"/>
              </a:solidFill>
            </p:grpSpPr>
            <p:sp>
              <p:nvSpPr>
                <p:cNvPr id="230" name="角丸四角形 229"/>
                <p:cNvSpPr/>
                <p:nvPr/>
              </p:nvSpPr>
              <p:spPr bwMode="auto">
                <a:xfrm rot="1903771">
                  <a:off x="4815667" y="136984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31" name="角丸四角形 230"/>
                <p:cNvSpPr/>
                <p:nvPr/>
              </p:nvSpPr>
              <p:spPr bwMode="auto">
                <a:xfrm rot="16200000">
                  <a:off x="4922870" y="1292652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532" name="グループ化 531"/>
          <p:cNvGrpSpPr/>
          <p:nvPr/>
        </p:nvGrpSpPr>
        <p:grpSpPr>
          <a:xfrm>
            <a:off x="4254165" y="1142247"/>
            <a:ext cx="1429865" cy="1287360"/>
            <a:chOff x="4254165" y="1142247"/>
            <a:chExt cx="1429865" cy="1287360"/>
          </a:xfrm>
        </p:grpSpPr>
        <p:grpSp>
          <p:nvGrpSpPr>
            <p:cNvPr id="277" name="グループ化 276"/>
            <p:cNvGrpSpPr/>
            <p:nvPr/>
          </p:nvGrpSpPr>
          <p:grpSpPr>
            <a:xfrm>
              <a:off x="4254165" y="1369732"/>
              <a:ext cx="1429865" cy="1059875"/>
              <a:chOff x="621358" y="1495643"/>
              <a:chExt cx="1260000" cy="933964"/>
            </a:xfrm>
            <a:solidFill>
              <a:srgbClr val="FF3399"/>
            </a:solidFill>
          </p:grpSpPr>
          <p:grpSp>
            <p:nvGrpSpPr>
              <p:cNvPr id="278" name="グループ化 277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282" name="正方形/長方形 281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3" name="台形 282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4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79" name="グループ化 278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280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1" name="正方形/長方形 280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293" name="グループ化 292"/>
            <p:cNvGrpSpPr/>
            <p:nvPr/>
          </p:nvGrpSpPr>
          <p:grpSpPr>
            <a:xfrm>
              <a:off x="5082074" y="1142247"/>
              <a:ext cx="421793" cy="749935"/>
              <a:chOff x="1319840" y="1142247"/>
              <a:chExt cx="421793" cy="749935"/>
            </a:xfrm>
          </p:grpSpPr>
          <p:grpSp>
            <p:nvGrpSpPr>
              <p:cNvPr id="294" name="グループ化 293"/>
              <p:cNvGrpSpPr/>
              <p:nvPr/>
            </p:nvGrpSpPr>
            <p:grpSpPr>
              <a:xfrm>
                <a:off x="1319840" y="1142247"/>
                <a:ext cx="421793" cy="749935"/>
                <a:chOff x="1319840" y="1142247"/>
                <a:chExt cx="421793" cy="749935"/>
              </a:xfrm>
            </p:grpSpPr>
            <p:sp>
              <p:nvSpPr>
                <p:cNvPr id="297" name="片側の 2 つの角を丸めた四角形 296"/>
                <p:cNvSpPr/>
                <p:nvPr/>
              </p:nvSpPr>
              <p:spPr bwMode="auto">
                <a:xfrm>
                  <a:off x="1341485" y="1190978"/>
                  <a:ext cx="378502" cy="37850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298" name="グループ化 297"/>
                <p:cNvGrpSpPr/>
                <p:nvPr/>
              </p:nvGrpSpPr>
              <p:grpSpPr>
                <a:xfrm>
                  <a:off x="1319840" y="1142247"/>
                  <a:ext cx="421793" cy="749935"/>
                  <a:chOff x="1319840" y="1142247"/>
                  <a:chExt cx="421793" cy="749935"/>
                </a:xfrm>
              </p:grpSpPr>
              <p:sp>
                <p:nvSpPr>
                  <p:cNvPr id="299" name="円/楕円 298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0" name="片側の 2 つの角を丸めた四角形 299"/>
                  <p:cNvSpPr/>
                  <p:nvPr/>
                </p:nvSpPr>
                <p:spPr bwMode="auto">
                  <a:xfrm>
                    <a:off x="1321573" y="1581829"/>
                    <a:ext cx="418328" cy="310353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1" name="角丸四角形 300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2" name="角丸四角形 301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3" name="アーチ 302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04" name="角丸四角形 303"/>
                  <p:cNvSpPr/>
                  <p:nvPr/>
                </p:nvSpPr>
                <p:spPr bwMode="auto">
                  <a:xfrm rot="20465293" flipV="1">
                    <a:off x="1499971" y="1524723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295" name="円/楕円 294"/>
              <p:cNvSpPr/>
              <p:nvPr/>
            </p:nvSpPr>
            <p:spPr bwMode="auto">
              <a:xfrm>
                <a:off x="1425983" y="1286536"/>
                <a:ext cx="69584" cy="10369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23" name="円/楕円 322"/>
              <p:cNvSpPr/>
              <p:nvPr/>
            </p:nvSpPr>
            <p:spPr bwMode="auto">
              <a:xfrm>
                <a:off x="1572668" y="1286536"/>
                <a:ext cx="69584" cy="103698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315" name="円/楕円 314"/>
            <p:cNvSpPr/>
            <p:nvPr/>
          </p:nvSpPr>
          <p:spPr bwMode="auto">
            <a:xfrm>
              <a:off x="5237308" y="1394370"/>
              <a:ext cx="111326" cy="111326"/>
            </a:xfrm>
            <a:prstGeom prst="ellipse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319" name="グループ化 318"/>
            <p:cNvGrpSpPr/>
            <p:nvPr/>
          </p:nvGrpSpPr>
          <p:grpSpPr>
            <a:xfrm>
              <a:off x="5495291" y="1197880"/>
              <a:ext cx="172410" cy="571066"/>
              <a:chOff x="5495291" y="1197880"/>
              <a:chExt cx="172410" cy="571066"/>
            </a:xfrm>
          </p:grpSpPr>
          <p:sp>
            <p:nvSpPr>
              <p:cNvPr id="317" name="角丸四角形 316"/>
              <p:cNvSpPr/>
              <p:nvPr/>
            </p:nvSpPr>
            <p:spPr bwMode="auto">
              <a:xfrm rot="18789027">
                <a:off x="5373817" y="1540401"/>
                <a:ext cx="350019" cy="107071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18" name="角丸四角形 317"/>
              <p:cNvSpPr/>
              <p:nvPr/>
            </p:nvSpPr>
            <p:spPr bwMode="auto">
              <a:xfrm rot="15780808">
                <a:off x="5439156" y="1319354"/>
                <a:ext cx="350019" cy="107071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20" name="グループ化 319"/>
            <p:cNvGrpSpPr/>
            <p:nvPr/>
          </p:nvGrpSpPr>
          <p:grpSpPr>
            <a:xfrm flipH="1">
              <a:off x="4923844" y="1197880"/>
              <a:ext cx="172410" cy="571066"/>
              <a:chOff x="5495291" y="1197880"/>
              <a:chExt cx="172410" cy="571066"/>
            </a:xfrm>
          </p:grpSpPr>
          <p:sp>
            <p:nvSpPr>
              <p:cNvPr id="321" name="角丸四角形 320"/>
              <p:cNvSpPr/>
              <p:nvPr/>
            </p:nvSpPr>
            <p:spPr bwMode="auto">
              <a:xfrm rot="18789027">
                <a:off x="5373817" y="1540401"/>
                <a:ext cx="350019" cy="107071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22" name="角丸四角形 321"/>
              <p:cNvSpPr/>
              <p:nvPr/>
            </p:nvSpPr>
            <p:spPr bwMode="auto">
              <a:xfrm rot="15780808">
                <a:off x="5439156" y="1319354"/>
                <a:ext cx="350019" cy="107071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537" name="グループ化 536"/>
          <p:cNvGrpSpPr/>
          <p:nvPr/>
        </p:nvGrpSpPr>
        <p:grpSpPr>
          <a:xfrm>
            <a:off x="4254165" y="3080775"/>
            <a:ext cx="1429865" cy="1287360"/>
            <a:chOff x="4254165" y="3080775"/>
            <a:chExt cx="1429865" cy="1287360"/>
          </a:xfrm>
        </p:grpSpPr>
        <p:grpSp>
          <p:nvGrpSpPr>
            <p:cNvPr id="285" name="グループ化 284"/>
            <p:cNvGrpSpPr/>
            <p:nvPr/>
          </p:nvGrpSpPr>
          <p:grpSpPr>
            <a:xfrm>
              <a:off x="4254165" y="3308260"/>
              <a:ext cx="1429865" cy="1059875"/>
              <a:chOff x="621358" y="1495643"/>
              <a:chExt cx="1260000" cy="933964"/>
            </a:xfrm>
            <a:solidFill>
              <a:srgbClr val="0070C0"/>
            </a:solidFill>
          </p:grpSpPr>
          <p:grpSp>
            <p:nvGrpSpPr>
              <p:cNvPr id="286" name="グループ化 285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290" name="正方形/長方形 289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1" name="台形 290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92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287" name="グループ化 286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288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289" name="正方形/長方形 288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305" name="グループ化 304"/>
            <p:cNvGrpSpPr/>
            <p:nvPr/>
          </p:nvGrpSpPr>
          <p:grpSpPr>
            <a:xfrm>
              <a:off x="5061078" y="3080775"/>
              <a:ext cx="463785" cy="749935"/>
              <a:chOff x="1298844" y="3080775"/>
              <a:chExt cx="463785" cy="749935"/>
            </a:xfrm>
          </p:grpSpPr>
          <p:grpSp>
            <p:nvGrpSpPr>
              <p:cNvPr id="306" name="グループ化 305"/>
              <p:cNvGrpSpPr/>
              <p:nvPr/>
            </p:nvGrpSpPr>
            <p:grpSpPr>
              <a:xfrm>
                <a:off x="1298844" y="3080775"/>
                <a:ext cx="463785" cy="749935"/>
                <a:chOff x="1298844" y="1142247"/>
                <a:chExt cx="463785" cy="749935"/>
              </a:xfrm>
              <a:solidFill>
                <a:srgbClr val="0070C0"/>
              </a:solidFill>
            </p:grpSpPr>
            <p:sp>
              <p:nvSpPr>
                <p:cNvPr id="309" name="円/楕円 308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0" name="片側の 2 つの角を丸めた四角形 309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1" name="角丸四角形 310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2" name="角丸四角形 311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3" name="アーチ 312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14" name="角丸四角形 313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07" name="円/楕円 306"/>
              <p:cNvSpPr/>
              <p:nvPr/>
            </p:nvSpPr>
            <p:spPr bwMode="auto">
              <a:xfrm>
                <a:off x="1406934" y="3235802"/>
                <a:ext cx="107682" cy="115052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7" name="円/楕円 336"/>
              <p:cNvSpPr/>
              <p:nvPr/>
            </p:nvSpPr>
            <p:spPr bwMode="auto">
              <a:xfrm>
                <a:off x="1544975" y="3235802"/>
                <a:ext cx="107682" cy="115052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8" name="円/楕円 337"/>
              <p:cNvSpPr/>
              <p:nvPr/>
            </p:nvSpPr>
            <p:spPr bwMode="auto">
              <a:xfrm>
                <a:off x="1491807" y="3355516"/>
                <a:ext cx="76701" cy="76617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39" name="円/楕円 338"/>
              <p:cNvSpPr/>
              <p:nvPr/>
            </p:nvSpPr>
            <p:spPr bwMode="auto">
              <a:xfrm>
                <a:off x="1437915" y="3268903"/>
                <a:ext cx="45720" cy="48850"/>
              </a:xfrm>
              <a:prstGeom prst="ellipse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40" name="円/楕円 339"/>
              <p:cNvSpPr/>
              <p:nvPr/>
            </p:nvSpPr>
            <p:spPr bwMode="auto">
              <a:xfrm>
                <a:off x="1575075" y="3268903"/>
                <a:ext cx="45720" cy="48850"/>
              </a:xfrm>
              <a:prstGeom prst="ellipse">
                <a:avLst/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44" name="グループ化 343"/>
            <p:cNvGrpSpPr/>
            <p:nvPr/>
          </p:nvGrpSpPr>
          <p:grpSpPr>
            <a:xfrm>
              <a:off x="5495291" y="3091450"/>
              <a:ext cx="172410" cy="571066"/>
              <a:chOff x="5495291" y="1197880"/>
              <a:chExt cx="172410" cy="571066"/>
            </a:xfrm>
            <a:solidFill>
              <a:srgbClr val="0070C0"/>
            </a:solidFill>
          </p:grpSpPr>
          <p:sp>
            <p:nvSpPr>
              <p:cNvPr id="345" name="角丸四角形 344"/>
              <p:cNvSpPr/>
              <p:nvPr/>
            </p:nvSpPr>
            <p:spPr bwMode="auto">
              <a:xfrm rot="18789027">
                <a:off x="5373817" y="1540401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6" name="角丸四角形 345"/>
              <p:cNvSpPr/>
              <p:nvPr/>
            </p:nvSpPr>
            <p:spPr bwMode="auto">
              <a:xfrm rot="15780808">
                <a:off x="5439156" y="1319354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347" name="グループ化 346"/>
            <p:cNvGrpSpPr/>
            <p:nvPr/>
          </p:nvGrpSpPr>
          <p:grpSpPr>
            <a:xfrm flipH="1">
              <a:off x="4923844" y="3091450"/>
              <a:ext cx="172410" cy="571066"/>
              <a:chOff x="5495291" y="1197880"/>
              <a:chExt cx="172410" cy="571066"/>
            </a:xfrm>
            <a:solidFill>
              <a:srgbClr val="0070C0"/>
            </a:solidFill>
          </p:grpSpPr>
          <p:sp>
            <p:nvSpPr>
              <p:cNvPr id="348" name="角丸四角形 347"/>
              <p:cNvSpPr/>
              <p:nvPr/>
            </p:nvSpPr>
            <p:spPr bwMode="auto">
              <a:xfrm rot="18789027">
                <a:off x="5373817" y="1540401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349" name="角丸四角形 348"/>
              <p:cNvSpPr/>
              <p:nvPr/>
            </p:nvSpPr>
            <p:spPr bwMode="auto">
              <a:xfrm rot="15780808">
                <a:off x="5439156" y="1319354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533" name="グループ化 532"/>
          <p:cNvGrpSpPr/>
          <p:nvPr/>
        </p:nvGrpSpPr>
        <p:grpSpPr>
          <a:xfrm>
            <a:off x="6111921" y="1099115"/>
            <a:ext cx="1429865" cy="1330492"/>
            <a:chOff x="6111921" y="1099115"/>
            <a:chExt cx="1429865" cy="1330492"/>
          </a:xfrm>
        </p:grpSpPr>
        <p:grpSp>
          <p:nvGrpSpPr>
            <p:cNvPr id="350" name="グループ化 349"/>
            <p:cNvGrpSpPr/>
            <p:nvPr/>
          </p:nvGrpSpPr>
          <p:grpSpPr>
            <a:xfrm>
              <a:off x="6111921" y="1369732"/>
              <a:ext cx="1429865" cy="1059875"/>
              <a:chOff x="621358" y="1495643"/>
              <a:chExt cx="1260000" cy="933964"/>
            </a:xfrm>
            <a:solidFill>
              <a:srgbClr val="FF3399"/>
            </a:solidFill>
          </p:grpSpPr>
          <p:grpSp>
            <p:nvGrpSpPr>
              <p:cNvPr id="351" name="グループ化 350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355" name="正方形/長方形 354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6" name="台形 355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7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52" name="グループ化 351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353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54" name="正方形/長方形 353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366" name="グループ化 365"/>
            <p:cNvGrpSpPr/>
            <p:nvPr/>
          </p:nvGrpSpPr>
          <p:grpSpPr>
            <a:xfrm>
              <a:off x="6939830" y="1142247"/>
              <a:ext cx="421793" cy="749935"/>
              <a:chOff x="1319840" y="1142247"/>
              <a:chExt cx="421793" cy="749935"/>
            </a:xfrm>
          </p:grpSpPr>
          <p:grpSp>
            <p:nvGrpSpPr>
              <p:cNvPr id="367" name="グループ化 366"/>
              <p:cNvGrpSpPr/>
              <p:nvPr/>
            </p:nvGrpSpPr>
            <p:grpSpPr>
              <a:xfrm>
                <a:off x="1319840" y="1142247"/>
                <a:ext cx="421793" cy="749935"/>
                <a:chOff x="1319840" y="1142247"/>
                <a:chExt cx="421793" cy="749935"/>
              </a:xfrm>
            </p:grpSpPr>
            <p:sp>
              <p:nvSpPr>
                <p:cNvPr id="370" name="片側の 2 つの角を丸めた四角形 369"/>
                <p:cNvSpPr/>
                <p:nvPr/>
              </p:nvSpPr>
              <p:spPr bwMode="auto">
                <a:xfrm>
                  <a:off x="1341485" y="1190978"/>
                  <a:ext cx="378502" cy="37850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371" name="グループ化 370"/>
                <p:cNvGrpSpPr/>
                <p:nvPr/>
              </p:nvGrpSpPr>
              <p:grpSpPr>
                <a:xfrm>
                  <a:off x="1319840" y="1142247"/>
                  <a:ext cx="421793" cy="749935"/>
                  <a:chOff x="1319840" y="1142247"/>
                  <a:chExt cx="421793" cy="749935"/>
                </a:xfrm>
              </p:grpSpPr>
              <p:sp>
                <p:nvSpPr>
                  <p:cNvPr id="372" name="円/楕円 371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73" name="片側の 2 つの角を丸めた四角形 372"/>
                  <p:cNvSpPr/>
                  <p:nvPr/>
                </p:nvSpPr>
                <p:spPr bwMode="auto">
                  <a:xfrm>
                    <a:off x="1321573" y="1581829"/>
                    <a:ext cx="418328" cy="310353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74" name="角丸四角形 373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75" name="角丸四角形 374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76" name="アーチ 375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77" name="角丸四角形 376"/>
                  <p:cNvSpPr/>
                  <p:nvPr/>
                </p:nvSpPr>
                <p:spPr bwMode="auto">
                  <a:xfrm rot="20465293" flipV="1">
                    <a:off x="1499971" y="1524723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368" name="円/楕円 367"/>
              <p:cNvSpPr/>
              <p:nvPr/>
            </p:nvSpPr>
            <p:spPr bwMode="auto">
              <a:xfrm>
                <a:off x="1437915" y="1342641"/>
                <a:ext cx="45719" cy="68135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69" name="円/楕円 368"/>
              <p:cNvSpPr/>
              <p:nvPr/>
            </p:nvSpPr>
            <p:spPr bwMode="auto">
              <a:xfrm>
                <a:off x="1572100" y="1342641"/>
                <a:ext cx="45719" cy="68135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2" name="グループ化 391"/>
            <p:cNvGrpSpPr/>
            <p:nvPr/>
          </p:nvGrpSpPr>
          <p:grpSpPr>
            <a:xfrm rot="1800000">
              <a:off x="6692713" y="1099115"/>
              <a:ext cx="227206" cy="227104"/>
              <a:chOff x="8326078" y="2710993"/>
              <a:chExt cx="1134451" cy="1133949"/>
            </a:xfrm>
            <a:solidFill>
              <a:srgbClr val="FF3399"/>
            </a:solidFill>
          </p:grpSpPr>
          <p:sp>
            <p:nvSpPr>
              <p:cNvPr id="388" name="L 字 387"/>
              <p:cNvSpPr/>
              <p:nvPr/>
            </p:nvSpPr>
            <p:spPr bwMode="auto">
              <a:xfrm>
                <a:off x="8935720" y="271099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9" name="L 字 388"/>
              <p:cNvSpPr/>
              <p:nvPr/>
            </p:nvSpPr>
            <p:spPr bwMode="auto">
              <a:xfrm flipH="1">
                <a:off x="8326078" y="271099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0" name="L 字 389"/>
              <p:cNvSpPr/>
              <p:nvPr/>
            </p:nvSpPr>
            <p:spPr bwMode="auto">
              <a:xfrm flipV="1">
                <a:off x="8935720" y="332013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1" name="L 字 390"/>
              <p:cNvSpPr/>
              <p:nvPr/>
            </p:nvSpPr>
            <p:spPr bwMode="auto">
              <a:xfrm flipH="1" flipV="1">
                <a:off x="8326078" y="332013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36" name="グループ化 535"/>
          <p:cNvGrpSpPr/>
          <p:nvPr/>
        </p:nvGrpSpPr>
        <p:grpSpPr>
          <a:xfrm>
            <a:off x="6111921" y="3043738"/>
            <a:ext cx="1429865" cy="1324397"/>
            <a:chOff x="6111921" y="3043738"/>
            <a:chExt cx="1429865" cy="1324397"/>
          </a:xfrm>
        </p:grpSpPr>
        <p:grpSp>
          <p:nvGrpSpPr>
            <p:cNvPr id="358" name="グループ化 357"/>
            <p:cNvGrpSpPr/>
            <p:nvPr/>
          </p:nvGrpSpPr>
          <p:grpSpPr>
            <a:xfrm>
              <a:off x="6111921" y="3308260"/>
              <a:ext cx="1429865" cy="1059875"/>
              <a:chOff x="621358" y="1495643"/>
              <a:chExt cx="1260000" cy="933964"/>
            </a:xfrm>
            <a:solidFill>
              <a:srgbClr val="0070C0"/>
            </a:solidFill>
          </p:grpSpPr>
          <p:grpSp>
            <p:nvGrpSpPr>
              <p:cNvPr id="359" name="グループ化 358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363" name="正方形/長方形 362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4" name="台形 363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5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360" name="グループ化 359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361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362" name="正方形/長方形 361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378" name="グループ化 377"/>
            <p:cNvGrpSpPr/>
            <p:nvPr/>
          </p:nvGrpSpPr>
          <p:grpSpPr>
            <a:xfrm>
              <a:off x="6918834" y="3080775"/>
              <a:ext cx="463785" cy="749935"/>
              <a:chOff x="1298844" y="3080775"/>
              <a:chExt cx="463785" cy="749935"/>
            </a:xfrm>
          </p:grpSpPr>
          <p:grpSp>
            <p:nvGrpSpPr>
              <p:cNvPr id="379" name="グループ化 378"/>
              <p:cNvGrpSpPr/>
              <p:nvPr/>
            </p:nvGrpSpPr>
            <p:grpSpPr>
              <a:xfrm>
                <a:off x="1298844" y="3080775"/>
                <a:ext cx="463785" cy="749935"/>
                <a:chOff x="1298844" y="1142247"/>
                <a:chExt cx="463785" cy="749935"/>
              </a:xfrm>
              <a:solidFill>
                <a:srgbClr val="0070C0"/>
              </a:solidFill>
            </p:grpSpPr>
            <p:sp>
              <p:nvSpPr>
                <p:cNvPr id="382" name="円/楕円 381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3" name="片側の 2 つの角を丸めた四角形 382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4" name="角丸四角形 383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5" name="角丸四角形 384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6" name="アーチ 385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7" name="角丸四角形 386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80" name="円/楕円 379"/>
              <p:cNvSpPr/>
              <p:nvPr/>
            </p:nvSpPr>
            <p:spPr bwMode="auto">
              <a:xfrm>
                <a:off x="1437915" y="3259260"/>
                <a:ext cx="45719" cy="68135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81" name="円/楕円 380"/>
              <p:cNvSpPr/>
              <p:nvPr/>
            </p:nvSpPr>
            <p:spPr bwMode="auto">
              <a:xfrm>
                <a:off x="1572100" y="3259260"/>
                <a:ext cx="45719" cy="68135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393" name="グループ化 392"/>
            <p:cNvGrpSpPr/>
            <p:nvPr/>
          </p:nvGrpSpPr>
          <p:grpSpPr>
            <a:xfrm rot="1800000">
              <a:off x="6692713" y="3043738"/>
              <a:ext cx="227206" cy="227104"/>
              <a:chOff x="8326078" y="2710993"/>
              <a:chExt cx="1134451" cy="1133949"/>
            </a:xfrm>
            <a:solidFill>
              <a:srgbClr val="0070C0"/>
            </a:solidFill>
          </p:grpSpPr>
          <p:sp>
            <p:nvSpPr>
              <p:cNvPr id="394" name="L 字 393"/>
              <p:cNvSpPr/>
              <p:nvPr/>
            </p:nvSpPr>
            <p:spPr bwMode="auto">
              <a:xfrm>
                <a:off x="8935720" y="271099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5" name="L 字 394"/>
              <p:cNvSpPr/>
              <p:nvPr/>
            </p:nvSpPr>
            <p:spPr bwMode="auto">
              <a:xfrm flipH="1">
                <a:off x="8326078" y="271099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6" name="L 字 395"/>
              <p:cNvSpPr/>
              <p:nvPr/>
            </p:nvSpPr>
            <p:spPr bwMode="auto">
              <a:xfrm flipV="1">
                <a:off x="8935720" y="332013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397" name="L 字 396"/>
              <p:cNvSpPr/>
              <p:nvPr/>
            </p:nvSpPr>
            <p:spPr bwMode="auto">
              <a:xfrm flipH="1" flipV="1">
                <a:off x="8326078" y="332013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35" name="グループ化 534"/>
          <p:cNvGrpSpPr/>
          <p:nvPr/>
        </p:nvGrpSpPr>
        <p:grpSpPr>
          <a:xfrm>
            <a:off x="8386752" y="2709305"/>
            <a:ext cx="931223" cy="1658271"/>
            <a:chOff x="8386752" y="2709305"/>
            <a:chExt cx="931223" cy="1658271"/>
          </a:xfrm>
        </p:grpSpPr>
        <p:grpSp>
          <p:nvGrpSpPr>
            <p:cNvPr id="415" name="グループ化 414"/>
            <p:cNvGrpSpPr/>
            <p:nvPr/>
          </p:nvGrpSpPr>
          <p:grpSpPr>
            <a:xfrm>
              <a:off x="8386752" y="2709305"/>
              <a:ext cx="931223" cy="1658271"/>
              <a:chOff x="8386752" y="2709305"/>
              <a:chExt cx="931223" cy="1658271"/>
            </a:xfrm>
          </p:grpSpPr>
          <p:grpSp>
            <p:nvGrpSpPr>
              <p:cNvPr id="401" name="グループ化 400"/>
              <p:cNvGrpSpPr/>
              <p:nvPr/>
            </p:nvGrpSpPr>
            <p:grpSpPr>
              <a:xfrm>
                <a:off x="8464907" y="2709305"/>
                <a:ext cx="463785" cy="1121405"/>
                <a:chOff x="1298844" y="1142247"/>
                <a:chExt cx="463785" cy="1121405"/>
              </a:xfrm>
              <a:solidFill>
                <a:srgbClr val="0070C0"/>
              </a:solidFill>
            </p:grpSpPr>
            <p:sp>
              <p:nvSpPr>
                <p:cNvPr id="402" name="円/楕円 401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3" name="片側の 2 つの角を丸めた四角形 402"/>
                <p:cNvSpPr/>
                <p:nvPr/>
              </p:nvSpPr>
              <p:spPr bwMode="auto">
                <a:xfrm>
                  <a:off x="1298844" y="1574250"/>
                  <a:ext cx="463785" cy="689402"/>
                </a:xfrm>
                <a:prstGeom prst="round2SameRect">
                  <a:avLst>
                    <a:gd name="adj1" fmla="val 18454"/>
                    <a:gd name="adj2" fmla="val 13144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4" name="角丸四角形 403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5" name="角丸四角形 404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6" name="アーチ 405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07" name="角丸四角形 406"/>
                <p:cNvSpPr/>
                <p:nvPr/>
              </p:nvSpPr>
              <p:spPr bwMode="auto">
                <a:xfrm rot="20465293" flipV="1">
                  <a:off x="1499971" y="1501912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409" name="角丸四角形 408"/>
              <p:cNvSpPr/>
              <p:nvPr/>
            </p:nvSpPr>
            <p:spPr bwMode="auto">
              <a:xfrm rot="1903771">
                <a:off x="8753682" y="3259601"/>
                <a:ext cx="350019" cy="107071"/>
              </a:xfrm>
              <a:prstGeom prst="roundRect">
                <a:avLst>
                  <a:gd name="adj" fmla="val 50000"/>
                </a:avLst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0" name="角丸四角形 409"/>
              <p:cNvSpPr/>
              <p:nvPr/>
            </p:nvSpPr>
            <p:spPr bwMode="auto">
              <a:xfrm rot="19800000">
                <a:off x="8967956" y="3259163"/>
                <a:ext cx="350019" cy="107071"/>
              </a:xfrm>
              <a:prstGeom prst="roundRect">
                <a:avLst>
                  <a:gd name="adj" fmla="val 50000"/>
                </a:avLst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11" name="角丸四角形 410"/>
              <p:cNvSpPr/>
              <p:nvPr/>
            </p:nvSpPr>
            <p:spPr bwMode="auto">
              <a:xfrm rot="17394297">
                <a:off x="8146506" y="3397296"/>
                <a:ext cx="587564" cy="107071"/>
              </a:xfrm>
              <a:prstGeom prst="roundRect">
                <a:avLst>
                  <a:gd name="adj" fmla="val 50000"/>
                </a:avLst>
              </a:prstGeom>
              <a:solidFill>
                <a:srgbClr val="0070C0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414" name="グループ化 413"/>
              <p:cNvGrpSpPr/>
              <p:nvPr/>
            </p:nvGrpSpPr>
            <p:grpSpPr>
              <a:xfrm>
                <a:off x="8545671" y="3597346"/>
                <a:ext cx="297738" cy="770230"/>
                <a:chOff x="8578038" y="3920235"/>
                <a:chExt cx="297738" cy="501796"/>
              </a:xfrm>
              <a:solidFill>
                <a:srgbClr val="0070C0"/>
              </a:solidFill>
            </p:grpSpPr>
            <p:sp>
              <p:nvSpPr>
                <p:cNvPr id="412" name="角丸四角形 411"/>
                <p:cNvSpPr/>
                <p:nvPr/>
              </p:nvSpPr>
              <p:spPr bwMode="auto">
                <a:xfrm>
                  <a:off x="8578038" y="3920235"/>
                  <a:ext cx="130792" cy="501796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13" name="角丸四角形 412"/>
                <p:cNvSpPr/>
                <p:nvPr/>
              </p:nvSpPr>
              <p:spPr bwMode="auto">
                <a:xfrm>
                  <a:off x="8744984" y="3920235"/>
                  <a:ext cx="130792" cy="501796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sp>
          <p:nvSpPr>
            <p:cNvPr id="418" name="アーチ 417"/>
            <p:cNvSpPr/>
            <p:nvPr/>
          </p:nvSpPr>
          <p:spPr bwMode="auto">
            <a:xfrm>
              <a:off x="8563836" y="2891666"/>
              <a:ext cx="90245" cy="90245"/>
            </a:xfrm>
            <a:prstGeom prst="blockArc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9" name="アーチ 418"/>
            <p:cNvSpPr/>
            <p:nvPr/>
          </p:nvSpPr>
          <p:spPr bwMode="auto">
            <a:xfrm>
              <a:off x="8723856" y="2891666"/>
              <a:ext cx="90245" cy="90245"/>
            </a:xfrm>
            <a:prstGeom prst="blockArc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34" name="グループ化 533"/>
          <p:cNvGrpSpPr/>
          <p:nvPr/>
        </p:nvGrpSpPr>
        <p:grpSpPr>
          <a:xfrm>
            <a:off x="8400203" y="819545"/>
            <a:ext cx="917772" cy="1664350"/>
            <a:chOff x="8400203" y="819545"/>
            <a:chExt cx="917772" cy="1664350"/>
          </a:xfrm>
        </p:grpSpPr>
        <p:grpSp>
          <p:nvGrpSpPr>
            <p:cNvPr id="132" name="グループ化 131"/>
            <p:cNvGrpSpPr/>
            <p:nvPr/>
          </p:nvGrpSpPr>
          <p:grpSpPr>
            <a:xfrm>
              <a:off x="8464907" y="819545"/>
              <a:ext cx="463785" cy="900789"/>
              <a:chOff x="1298844" y="1142247"/>
              <a:chExt cx="463785" cy="900789"/>
            </a:xfrm>
          </p:grpSpPr>
          <p:sp>
            <p:nvSpPr>
              <p:cNvPr id="133" name="片側の 2 つの角を丸めた四角形 132"/>
              <p:cNvSpPr/>
              <p:nvPr/>
            </p:nvSpPr>
            <p:spPr bwMode="auto">
              <a:xfrm>
                <a:off x="1341485" y="1190978"/>
                <a:ext cx="378502" cy="378502"/>
              </a:xfrm>
              <a:prstGeom prst="round2SameRect">
                <a:avLst>
                  <a:gd name="adj1" fmla="val 50000"/>
                  <a:gd name="adj2" fmla="val 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134" name="グループ化 133"/>
              <p:cNvGrpSpPr/>
              <p:nvPr/>
            </p:nvGrpSpPr>
            <p:grpSpPr>
              <a:xfrm>
                <a:off x="1298844" y="1142247"/>
                <a:ext cx="463785" cy="900789"/>
                <a:chOff x="1298844" y="1142247"/>
                <a:chExt cx="463785" cy="900789"/>
              </a:xfrm>
            </p:grpSpPr>
            <p:sp>
              <p:nvSpPr>
                <p:cNvPr id="135" name="円/楕円 134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6" name="片側の 2 つの角を丸めた四角形 135"/>
                <p:cNvSpPr/>
                <p:nvPr/>
              </p:nvSpPr>
              <p:spPr bwMode="auto">
                <a:xfrm>
                  <a:off x="1298844" y="1574250"/>
                  <a:ext cx="463785" cy="468786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7" name="角丸四角形 136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8" name="角丸四角形 137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39" name="アーチ 138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40" name="角丸四角形 139"/>
                <p:cNvSpPr/>
                <p:nvPr/>
              </p:nvSpPr>
              <p:spPr bwMode="auto">
                <a:xfrm rot="20465293" flipV="1">
                  <a:off x="1499971" y="1501912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sp>
          <p:nvSpPr>
            <p:cNvPr id="141" name="台形 140"/>
            <p:cNvSpPr/>
            <p:nvPr/>
          </p:nvSpPr>
          <p:spPr bwMode="auto">
            <a:xfrm>
              <a:off x="8456722" y="1663014"/>
              <a:ext cx="478998" cy="510220"/>
            </a:xfrm>
            <a:prstGeom prst="trapezoid">
              <a:avLst>
                <a:gd name="adj" fmla="val 16039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2" name="角丸四角形 141"/>
            <p:cNvSpPr/>
            <p:nvPr/>
          </p:nvSpPr>
          <p:spPr bwMode="auto">
            <a:xfrm rot="1903771">
              <a:off x="8753682" y="1369841"/>
              <a:ext cx="350019" cy="107071"/>
            </a:xfrm>
            <a:prstGeom prst="roundRect">
              <a:avLst>
                <a:gd name="adj" fmla="val 5000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5" name="角丸四角形 144"/>
            <p:cNvSpPr/>
            <p:nvPr/>
          </p:nvSpPr>
          <p:spPr bwMode="auto">
            <a:xfrm rot="19800000">
              <a:off x="8967956" y="1369403"/>
              <a:ext cx="350019" cy="107071"/>
            </a:xfrm>
            <a:prstGeom prst="roundRect">
              <a:avLst>
                <a:gd name="adj" fmla="val 5000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0" name="角丸四角形 149"/>
            <p:cNvSpPr/>
            <p:nvPr/>
          </p:nvSpPr>
          <p:spPr bwMode="auto">
            <a:xfrm rot="17394297">
              <a:off x="8159957" y="1577532"/>
              <a:ext cx="587564" cy="107071"/>
            </a:xfrm>
            <a:prstGeom prst="roundRect">
              <a:avLst>
                <a:gd name="adj" fmla="val 5000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2" name="角丸四角形 151"/>
            <p:cNvSpPr/>
            <p:nvPr/>
          </p:nvSpPr>
          <p:spPr bwMode="auto">
            <a:xfrm>
              <a:off x="8590647" y="2078850"/>
              <a:ext cx="105574" cy="405045"/>
            </a:xfrm>
            <a:prstGeom prst="roundRect">
              <a:avLst>
                <a:gd name="adj" fmla="val 5000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53" name="角丸四角形 152"/>
            <p:cNvSpPr/>
            <p:nvPr/>
          </p:nvSpPr>
          <p:spPr bwMode="auto">
            <a:xfrm>
              <a:off x="8720187" y="2078850"/>
              <a:ext cx="105574" cy="405045"/>
            </a:xfrm>
            <a:prstGeom prst="roundRect">
              <a:avLst>
                <a:gd name="adj" fmla="val 50000"/>
              </a:avLst>
            </a:prstGeom>
            <a:solidFill>
              <a:srgbClr val="FF3399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420" name="アーチ 419"/>
            <p:cNvSpPr/>
            <p:nvPr/>
          </p:nvSpPr>
          <p:spPr bwMode="auto">
            <a:xfrm>
              <a:off x="8563836" y="1032386"/>
              <a:ext cx="90245" cy="90245"/>
            </a:xfrm>
            <a:prstGeom prst="blockArc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21" name="アーチ 420"/>
            <p:cNvSpPr/>
            <p:nvPr/>
          </p:nvSpPr>
          <p:spPr bwMode="auto">
            <a:xfrm>
              <a:off x="8723856" y="1032386"/>
              <a:ext cx="90245" cy="90245"/>
            </a:xfrm>
            <a:prstGeom prst="blockArc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539" name="グループ化 538"/>
          <p:cNvGrpSpPr/>
          <p:nvPr/>
        </p:nvGrpSpPr>
        <p:grpSpPr>
          <a:xfrm>
            <a:off x="497505" y="5031495"/>
            <a:ext cx="1429865" cy="1287360"/>
            <a:chOff x="497505" y="5031495"/>
            <a:chExt cx="1429865" cy="1287360"/>
          </a:xfrm>
          <a:solidFill>
            <a:schemeClr val="bg1">
              <a:lumMod val="50000"/>
            </a:schemeClr>
          </a:solidFill>
        </p:grpSpPr>
        <p:grpSp>
          <p:nvGrpSpPr>
            <p:cNvPr id="422" name="グループ化 421"/>
            <p:cNvGrpSpPr/>
            <p:nvPr/>
          </p:nvGrpSpPr>
          <p:grpSpPr>
            <a:xfrm>
              <a:off x="497505" y="5258980"/>
              <a:ext cx="1429865" cy="1059875"/>
              <a:chOff x="621358" y="1495643"/>
              <a:chExt cx="1260000" cy="933964"/>
            </a:xfrm>
            <a:grpFill/>
          </p:grpSpPr>
          <p:grpSp>
            <p:nvGrpSpPr>
              <p:cNvPr id="423" name="グループ化 422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427" name="正方形/長方形 426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28" name="台形 427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29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24" name="グループ化 423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425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26" name="正方形/長方形 425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439" name="グループ化 438"/>
            <p:cNvGrpSpPr/>
            <p:nvPr/>
          </p:nvGrpSpPr>
          <p:grpSpPr>
            <a:xfrm>
              <a:off x="1304418" y="5031495"/>
              <a:ext cx="463785" cy="749935"/>
              <a:chOff x="1298844" y="1142247"/>
              <a:chExt cx="463785" cy="749935"/>
            </a:xfrm>
            <a:grpFill/>
          </p:grpSpPr>
          <p:sp>
            <p:nvSpPr>
              <p:cNvPr id="442" name="円/楕円 441"/>
              <p:cNvSpPr/>
              <p:nvPr/>
            </p:nvSpPr>
            <p:spPr bwMode="auto">
              <a:xfrm>
                <a:off x="1351983" y="1190978"/>
                <a:ext cx="357506" cy="357506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3" name="片側の 2 つの角を丸めた四角形 442"/>
              <p:cNvSpPr/>
              <p:nvPr/>
            </p:nvSpPr>
            <p:spPr bwMode="auto">
              <a:xfrm>
                <a:off x="1298844" y="1548485"/>
                <a:ext cx="463785" cy="343697"/>
              </a:xfrm>
              <a:prstGeom prst="round2SameRect">
                <a:avLst>
                  <a:gd name="adj1" fmla="val 21917"/>
                  <a:gd name="adj2" fmla="val 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4" name="角丸四角形 443"/>
              <p:cNvSpPr/>
              <p:nvPr/>
            </p:nvSpPr>
            <p:spPr bwMode="auto">
              <a:xfrm>
                <a:off x="1319840" y="1285803"/>
                <a:ext cx="64287" cy="167854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5" name="角丸四角形 444"/>
              <p:cNvSpPr/>
              <p:nvPr/>
            </p:nvSpPr>
            <p:spPr bwMode="auto">
              <a:xfrm>
                <a:off x="1677346" y="1285803"/>
                <a:ext cx="64287" cy="167854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6" name="アーチ 445"/>
              <p:cNvSpPr/>
              <p:nvPr/>
            </p:nvSpPr>
            <p:spPr bwMode="auto">
              <a:xfrm>
                <a:off x="1334020" y="1142247"/>
                <a:ext cx="392276" cy="392276"/>
              </a:xfrm>
              <a:prstGeom prst="blockArc">
                <a:avLst>
                  <a:gd name="adj1" fmla="val 10800000"/>
                  <a:gd name="adj2" fmla="val 21547075"/>
                  <a:gd name="adj3" fmla="val 4828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47" name="角丸四角形 446"/>
              <p:cNvSpPr/>
              <p:nvPr/>
            </p:nvSpPr>
            <p:spPr bwMode="auto">
              <a:xfrm rot="20465293" flipV="1">
                <a:off x="1499971" y="1521410"/>
                <a:ext cx="90009" cy="45719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40" name="グループ化 539"/>
          <p:cNvGrpSpPr/>
          <p:nvPr/>
        </p:nvGrpSpPr>
        <p:grpSpPr>
          <a:xfrm>
            <a:off x="2379645" y="5031495"/>
            <a:ext cx="1481684" cy="1287360"/>
            <a:chOff x="2379645" y="5031495"/>
            <a:chExt cx="1481684" cy="1287360"/>
          </a:xfrm>
          <a:solidFill>
            <a:schemeClr val="bg1">
              <a:lumMod val="50000"/>
            </a:schemeClr>
          </a:solidFill>
        </p:grpSpPr>
        <p:grpSp>
          <p:nvGrpSpPr>
            <p:cNvPr id="430" name="グループ化 429"/>
            <p:cNvGrpSpPr/>
            <p:nvPr/>
          </p:nvGrpSpPr>
          <p:grpSpPr>
            <a:xfrm>
              <a:off x="2379645" y="5258980"/>
              <a:ext cx="1429865" cy="1059875"/>
              <a:chOff x="621358" y="1495643"/>
              <a:chExt cx="1260000" cy="933964"/>
            </a:xfrm>
            <a:grpFill/>
          </p:grpSpPr>
          <p:grpSp>
            <p:nvGrpSpPr>
              <p:cNvPr id="431" name="グループ化 430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435" name="正方形/長方形 434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36" name="台形 435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37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32" name="グループ化 431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433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34" name="正方形/長方形 433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448" name="グループ化 447"/>
            <p:cNvGrpSpPr/>
            <p:nvPr/>
          </p:nvGrpSpPr>
          <p:grpSpPr>
            <a:xfrm>
              <a:off x="3180984" y="5031495"/>
              <a:ext cx="680345" cy="749935"/>
              <a:chOff x="3180984" y="3080775"/>
              <a:chExt cx="680345" cy="749935"/>
            </a:xfrm>
            <a:grpFill/>
          </p:grpSpPr>
          <p:grpSp>
            <p:nvGrpSpPr>
              <p:cNvPr id="453" name="グループ化 452"/>
              <p:cNvGrpSpPr/>
              <p:nvPr/>
            </p:nvGrpSpPr>
            <p:grpSpPr>
              <a:xfrm>
                <a:off x="3180984" y="3080775"/>
                <a:ext cx="463785" cy="749935"/>
                <a:chOff x="1298844" y="1142247"/>
                <a:chExt cx="463785" cy="749935"/>
              </a:xfrm>
              <a:grpFill/>
            </p:grpSpPr>
            <p:sp>
              <p:nvSpPr>
                <p:cNvPr id="457" name="円/楕円 456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8" name="片側の 2 つの角を丸めた四角形 457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59" name="角丸四角形 458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0" name="角丸四角形 459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1" name="アーチ 460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62" name="角丸四角形 461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50" name="グループ化 449"/>
              <p:cNvGrpSpPr/>
              <p:nvPr/>
            </p:nvGrpSpPr>
            <p:grpSpPr>
              <a:xfrm>
                <a:off x="3511310" y="3355517"/>
                <a:ext cx="350019" cy="350019"/>
                <a:chOff x="4815667" y="1171178"/>
                <a:chExt cx="350019" cy="350019"/>
              </a:xfrm>
              <a:grpFill/>
            </p:grpSpPr>
            <p:sp>
              <p:nvSpPr>
                <p:cNvPr id="451" name="角丸四角形 450"/>
                <p:cNvSpPr/>
                <p:nvPr/>
              </p:nvSpPr>
              <p:spPr bwMode="auto">
                <a:xfrm rot="1903771">
                  <a:off x="4815667" y="136984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52" name="角丸四角形 451"/>
                <p:cNvSpPr/>
                <p:nvPr/>
              </p:nvSpPr>
              <p:spPr bwMode="auto">
                <a:xfrm rot="16200000">
                  <a:off x="4922870" y="1292652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541" name="グループ化 540"/>
          <p:cNvGrpSpPr/>
          <p:nvPr/>
        </p:nvGrpSpPr>
        <p:grpSpPr>
          <a:xfrm>
            <a:off x="4254165" y="5031495"/>
            <a:ext cx="1429865" cy="1287360"/>
            <a:chOff x="4254165" y="5031495"/>
            <a:chExt cx="1429865" cy="1287360"/>
          </a:xfrm>
          <a:solidFill>
            <a:schemeClr val="bg1">
              <a:lumMod val="50000"/>
            </a:schemeClr>
          </a:solidFill>
        </p:grpSpPr>
        <p:grpSp>
          <p:nvGrpSpPr>
            <p:cNvPr id="463" name="グループ化 462"/>
            <p:cNvGrpSpPr/>
            <p:nvPr/>
          </p:nvGrpSpPr>
          <p:grpSpPr>
            <a:xfrm>
              <a:off x="4254165" y="5258980"/>
              <a:ext cx="1429865" cy="1059875"/>
              <a:chOff x="621358" y="1495643"/>
              <a:chExt cx="1260000" cy="933964"/>
            </a:xfrm>
            <a:grpFill/>
          </p:grpSpPr>
          <p:grpSp>
            <p:nvGrpSpPr>
              <p:cNvPr id="464" name="グループ化 463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468" name="正方形/長方形 467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69" name="台形 468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70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65" name="グループ化 464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466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67" name="正方形/長方形 466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472" name="グループ化 471"/>
            <p:cNvGrpSpPr/>
            <p:nvPr/>
          </p:nvGrpSpPr>
          <p:grpSpPr>
            <a:xfrm>
              <a:off x="5061078" y="5031495"/>
              <a:ext cx="463785" cy="749935"/>
              <a:chOff x="1298844" y="1142247"/>
              <a:chExt cx="463785" cy="749935"/>
            </a:xfrm>
            <a:grpFill/>
          </p:grpSpPr>
          <p:sp>
            <p:nvSpPr>
              <p:cNvPr id="478" name="円/楕円 477"/>
              <p:cNvSpPr/>
              <p:nvPr/>
            </p:nvSpPr>
            <p:spPr bwMode="auto">
              <a:xfrm>
                <a:off x="1351983" y="1190978"/>
                <a:ext cx="357506" cy="357506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79" name="片側の 2 つの角を丸めた四角形 478"/>
              <p:cNvSpPr/>
              <p:nvPr/>
            </p:nvSpPr>
            <p:spPr bwMode="auto">
              <a:xfrm>
                <a:off x="1298844" y="1548485"/>
                <a:ext cx="463785" cy="343697"/>
              </a:xfrm>
              <a:prstGeom prst="round2SameRect">
                <a:avLst>
                  <a:gd name="adj1" fmla="val 21917"/>
                  <a:gd name="adj2" fmla="val 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0" name="角丸四角形 479"/>
              <p:cNvSpPr/>
              <p:nvPr/>
            </p:nvSpPr>
            <p:spPr bwMode="auto">
              <a:xfrm>
                <a:off x="1319840" y="1285803"/>
                <a:ext cx="64287" cy="167854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1" name="角丸四角形 480"/>
              <p:cNvSpPr/>
              <p:nvPr/>
            </p:nvSpPr>
            <p:spPr bwMode="auto">
              <a:xfrm>
                <a:off x="1677346" y="1285803"/>
                <a:ext cx="64287" cy="167854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2" name="アーチ 481"/>
              <p:cNvSpPr/>
              <p:nvPr/>
            </p:nvSpPr>
            <p:spPr bwMode="auto">
              <a:xfrm>
                <a:off x="1334020" y="1142247"/>
                <a:ext cx="392276" cy="392276"/>
              </a:xfrm>
              <a:prstGeom prst="blockArc">
                <a:avLst>
                  <a:gd name="adj1" fmla="val 10800000"/>
                  <a:gd name="adj2" fmla="val 21547075"/>
                  <a:gd name="adj3" fmla="val 4828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83" name="角丸四角形 482"/>
              <p:cNvSpPr/>
              <p:nvPr/>
            </p:nvSpPr>
            <p:spPr bwMode="auto">
              <a:xfrm rot="20465293" flipV="1">
                <a:off x="1499971" y="1521410"/>
                <a:ext cx="90009" cy="45719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484" name="グループ化 483"/>
            <p:cNvGrpSpPr/>
            <p:nvPr/>
          </p:nvGrpSpPr>
          <p:grpSpPr>
            <a:xfrm>
              <a:off x="5495291" y="5042170"/>
              <a:ext cx="172410" cy="571066"/>
              <a:chOff x="5495291" y="1197880"/>
              <a:chExt cx="172410" cy="571066"/>
            </a:xfrm>
            <a:grpFill/>
          </p:grpSpPr>
          <p:sp>
            <p:nvSpPr>
              <p:cNvPr id="485" name="角丸四角形 484"/>
              <p:cNvSpPr/>
              <p:nvPr/>
            </p:nvSpPr>
            <p:spPr bwMode="auto">
              <a:xfrm rot="18789027">
                <a:off x="5373817" y="1540401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6" name="角丸四角形 485"/>
              <p:cNvSpPr/>
              <p:nvPr/>
            </p:nvSpPr>
            <p:spPr bwMode="auto">
              <a:xfrm rot="15780808">
                <a:off x="5439156" y="1319354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grpSp>
          <p:nvGrpSpPr>
            <p:cNvPr id="487" name="グループ化 486"/>
            <p:cNvGrpSpPr/>
            <p:nvPr/>
          </p:nvGrpSpPr>
          <p:grpSpPr>
            <a:xfrm flipH="1">
              <a:off x="4923844" y="5042170"/>
              <a:ext cx="172410" cy="571066"/>
              <a:chOff x="5495291" y="1197880"/>
              <a:chExt cx="172410" cy="571066"/>
            </a:xfrm>
            <a:grpFill/>
          </p:grpSpPr>
          <p:sp>
            <p:nvSpPr>
              <p:cNvPr id="488" name="角丸四角形 487"/>
              <p:cNvSpPr/>
              <p:nvPr/>
            </p:nvSpPr>
            <p:spPr bwMode="auto">
              <a:xfrm rot="18789027">
                <a:off x="5373817" y="1540401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89" name="角丸四角形 488"/>
              <p:cNvSpPr/>
              <p:nvPr/>
            </p:nvSpPr>
            <p:spPr bwMode="auto">
              <a:xfrm rot="15780808">
                <a:off x="5439156" y="1319354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  <p:grpSp>
        <p:nvGrpSpPr>
          <p:cNvPr id="542" name="グループ化 541"/>
          <p:cNvGrpSpPr/>
          <p:nvPr/>
        </p:nvGrpSpPr>
        <p:grpSpPr>
          <a:xfrm>
            <a:off x="6111921" y="4994458"/>
            <a:ext cx="1429865" cy="1324397"/>
            <a:chOff x="6111921" y="4994458"/>
            <a:chExt cx="1429865" cy="1324397"/>
          </a:xfrm>
          <a:solidFill>
            <a:schemeClr val="bg1">
              <a:lumMod val="50000"/>
            </a:schemeClr>
          </a:solidFill>
        </p:grpSpPr>
        <p:grpSp>
          <p:nvGrpSpPr>
            <p:cNvPr id="490" name="グループ化 489"/>
            <p:cNvGrpSpPr/>
            <p:nvPr/>
          </p:nvGrpSpPr>
          <p:grpSpPr>
            <a:xfrm>
              <a:off x="6111921" y="5258980"/>
              <a:ext cx="1429865" cy="1059875"/>
              <a:chOff x="621358" y="1495643"/>
              <a:chExt cx="1260000" cy="933964"/>
            </a:xfrm>
            <a:grpFill/>
          </p:grpSpPr>
          <p:grpSp>
            <p:nvGrpSpPr>
              <p:cNvPr id="491" name="グループ化 490"/>
              <p:cNvGrpSpPr/>
              <p:nvPr/>
            </p:nvGrpSpPr>
            <p:grpSpPr>
              <a:xfrm>
                <a:off x="651636" y="1495643"/>
                <a:ext cx="585000" cy="483243"/>
                <a:chOff x="3243000" y="2495756"/>
                <a:chExt cx="585000" cy="483243"/>
              </a:xfrm>
              <a:grpFill/>
            </p:grpSpPr>
            <p:sp>
              <p:nvSpPr>
                <p:cNvPr id="495" name="正方形/長方形 494"/>
                <p:cNvSpPr/>
                <p:nvPr/>
              </p:nvSpPr>
              <p:spPr>
                <a:xfrm>
                  <a:off x="3243000" y="2495756"/>
                  <a:ext cx="585000" cy="405000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6" name="台形 495"/>
                <p:cNvSpPr/>
                <p:nvPr/>
              </p:nvSpPr>
              <p:spPr>
                <a:xfrm>
                  <a:off x="3483372" y="2729906"/>
                  <a:ext cx="104257" cy="225000"/>
                </a:xfrm>
                <a:prstGeom prst="trapezoid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7" name="フローチャート: 論理積ゲート 106"/>
                <p:cNvSpPr/>
                <p:nvPr/>
              </p:nvSpPr>
              <p:spPr>
                <a:xfrm rot="16200000">
                  <a:off x="3512641" y="2798640"/>
                  <a:ext cx="45719" cy="315000"/>
                </a:xfrm>
                <a:prstGeom prst="flowChartDelay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  <p:grpSp>
            <p:nvGrpSpPr>
              <p:cNvPr id="492" name="グループ化 491"/>
              <p:cNvGrpSpPr/>
              <p:nvPr/>
            </p:nvGrpSpPr>
            <p:grpSpPr>
              <a:xfrm>
                <a:off x="621358" y="1978887"/>
                <a:ext cx="1260000" cy="450720"/>
                <a:chOff x="654250" y="1583280"/>
                <a:chExt cx="1260000" cy="450720"/>
              </a:xfrm>
              <a:grpFill/>
            </p:grpSpPr>
            <p:sp>
              <p:nvSpPr>
                <p:cNvPr id="493" name="正方形/長方形 7"/>
                <p:cNvSpPr/>
                <p:nvPr/>
              </p:nvSpPr>
              <p:spPr>
                <a:xfrm>
                  <a:off x="699250" y="1629000"/>
                  <a:ext cx="1170000" cy="405000"/>
                </a:xfrm>
                <a:custGeom>
                  <a:avLst/>
                  <a:gdLst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0 w 1170000"/>
                    <a:gd name="connsiteY3" fmla="*/ 494281 h 494281"/>
                    <a:gd name="connsiteX4" fmla="*/ 0 w 1170000"/>
                    <a:gd name="connsiteY4" fmla="*/ 0 h 494281"/>
                    <a:gd name="connsiteX0" fmla="*/ 0 w 1170000"/>
                    <a:gd name="connsiteY0" fmla="*/ 0 h 494281"/>
                    <a:gd name="connsiteX1" fmla="*/ 1170000 w 1170000"/>
                    <a:gd name="connsiteY1" fmla="*/ 0 h 494281"/>
                    <a:gd name="connsiteX2" fmla="*/ 1170000 w 1170000"/>
                    <a:gd name="connsiteY2" fmla="*/ 494281 h 494281"/>
                    <a:gd name="connsiteX3" fmla="*/ 414050 w 1170000"/>
                    <a:gd name="connsiteY3" fmla="*/ 490806 h 494281"/>
                    <a:gd name="connsiteX4" fmla="*/ 0 w 1170000"/>
                    <a:gd name="connsiteY4" fmla="*/ 494281 h 494281"/>
                    <a:gd name="connsiteX5" fmla="*/ 0 w 1170000"/>
                    <a:gd name="connsiteY5" fmla="*/ 0 h 494281"/>
                    <a:gd name="connsiteX0" fmla="*/ 414050 w 1170000"/>
                    <a:gd name="connsiteY0" fmla="*/ 490806 h 582246"/>
                    <a:gd name="connsiteX1" fmla="*/ 0 w 1170000"/>
                    <a:gd name="connsiteY1" fmla="*/ 494281 h 582246"/>
                    <a:gd name="connsiteX2" fmla="*/ 0 w 1170000"/>
                    <a:gd name="connsiteY2" fmla="*/ 0 h 582246"/>
                    <a:gd name="connsiteX3" fmla="*/ 1170000 w 1170000"/>
                    <a:gd name="connsiteY3" fmla="*/ 0 h 582246"/>
                    <a:gd name="connsiteX4" fmla="*/ 1170000 w 1170000"/>
                    <a:gd name="connsiteY4" fmla="*/ 494281 h 582246"/>
                    <a:gd name="connsiteX5" fmla="*/ 505490 w 1170000"/>
                    <a:gd name="connsiteY5" fmla="*/ 582246 h 582246"/>
                    <a:gd name="connsiteX0" fmla="*/ 0 w 1170000"/>
                    <a:gd name="connsiteY0" fmla="*/ 494281 h 582246"/>
                    <a:gd name="connsiteX1" fmla="*/ 0 w 1170000"/>
                    <a:gd name="connsiteY1" fmla="*/ 0 h 582246"/>
                    <a:gd name="connsiteX2" fmla="*/ 1170000 w 1170000"/>
                    <a:gd name="connsiteY2" fmla="*/ 0 h 582246"/>
                    <a:gd name="connsiteX3" fmla="*/ 1170000 w 1170000"/>
                    <a:gd name="connsiteY3" fmla="*/ 494281 h 582246"/>
                    <a:gd name="connsiteX4" fmla="*/ 505490 w 1170000"/>
                    <a:gd name="connsiteY4" fmla="*/ 582246 h 582246"/>
                    <a:gd name="connsiteX0" fmla="*/ 0 w 1170000"/>
                    <a:gd name="connsiteY0" fmla="*/ 494281 h 494281"/>
                    <a:gd name="connsiteX1" fmla="*/ 0 w 1170000"/>
                    <a:gd name="connsiteY1" fmla="*/ 0 h 494281"/>
                    <a:gd name="connsiteX2" fmla="*/ 1170000 w 1170000"/>
                    <a:gd name="connsiteY2" fmla="*/ 0 h 494281"/>
                    <a:gd name="connsiteX3" fmla="*/ 1170000 w 1170000"/>
                    <a:gd name="connsiteY3" fmla="*/ 494281 h 49428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170000" h="494281">
                      <a:moveTo>
                        <a:pt x="0" y="494281"/>
                      </a:moveTo>
                      <a:lnTo>
                        <a:pt x="0" y="0"/>
                      </a:lnTo>
                      <a:lnTo>
                        <a:pt x="1170000" y="0"/>
                      </a:lnTo>
                      <a:lnTo>
                        <a:pt x="1170000" y="494281"/>
                      </a:lnTo>
                    </a:path>
                  </a:pathLst>
                </a:cu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  <p:sp>
              <p:nvSpPr>
                <p:cNvPr id="494" name="正方形/長方形 493"/>
                <p:cNvSpPr/>
                <p:nvPr/>
              </p:nvSpPr>
              <p:spPr>
                <a:xfrm>
                  <a:off x="654250" y="1583280"/>
                  <a:ext cx="1260000" cy="45719"/>
                </a:xfrm>
                <a:prstGeom prst="rect">
                  <a:avLst/>
                </a:prstGeom>
                <a:grpFill/>
                <a:ln w="12700" cap="flat" cmpd="sng" algn="ctr">
                  <a:noFill/>
                  <a:prstDash val="solid"/>
                </a:ln>
                <a:effectLst/>
              </p:spPr>
              <p:txBody>
                <a:bodyPr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ct val="100000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ja-JP" altLang="en-US" sz="1800" b="0" i="0" u="none" strike="noStrike" kern="0" cap="none" spc="0" normalizeH="0" baseline="0" noProof="0" smtClean="0">
                    <a:ln>
                      <a:noFill/>
                    </a:ln>
                    <a:solidFill>
                      <a:prstClr val="white"/>
                    </a:solidFill>
                    <a:effectLst/>
                    <a:uLnTx/>
                    <a:uFillTx/>
                    <a:latin typeface="Calibri"/>
                    <a:ea typeface="ＭＳ Ｐゴシック"/>
                    <a:cs typeface="+mn-cs"/>
                  </a:endParaRPr>
                </a:p>
              </p:txBody>
            </p:sp>
          </p:grpSp>
        </p:grpSp>
        <p:grpSp>
          <p:nvGrpSpPr>
            <p:cNvPr id="499" name="グループ化 498"/>
            <p:cNvGrpSpPr/>
            <p:nvPr/>
          </p:nvGrpSpPr>
          <p:grpSpPr>
            <a:xfrm>
              <a:off x="6918834" y="5031495"/>
              <a:ext cx="463785" cy="749935"/>
              <a:chOff x="1298844" y="1142247"/>
              <a:chExt cx="463785" cy="749935"/>
            </a:xfrm>
            <a:grpFill/>
          </p:grpSpPr>
          <p:sp>
            <p:nvSpPr>
              <p:cNvPr id="502" name="円/楕円 501"/>
              <p:cNvSpPr/>
              <p:nvPr/>
            </p:nvSpPr>
            <p:spPr bwMode="auto">
              <a:xfrm>
                <a:off x="1351983" y="1190978"/>
                <a:ext cx="357506" cy="357506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3" name="片側の 2 つの角を丸めた四角形 502"/>
              <p:cNvSpPr/>
              <p:nvPr/>
            </p:nvSpPr>
            <p:spPr bwMode="auto">
              <a:xfrm>
                <a:off x="1298844" y="1548485"/>
                <a:ext cx="463785" cy="343697"/>
              </a:xfrm>
              <a:prstGeom prst="round2SameRect">
                <a:avLst>
                  <a:gd name="adj1" fmla="val 21917"/>
                  <a:gd name="adj2" fmla="val 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4" name="角丸四角形 503"/>
              <p:cNvSpPr/>
              <p:nvPr/>
            </p:nvSpPr>
            <p:spPr bwMode="auto">
              <a:xfrm>
                <a:off x="1319840" y="1285803"/>
                <a:ext cx="64287" cy="167854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5" name="角丸四角形 504"/>
              <p:cNvSpPr/>
              <p:nvPr/>
            </p:nvSpPr>
            <p:spPr bwMode="auto">
              <a:xfrm>
                <a:off x="1677346" y="1285803"/>
                <a:ext cx="64287" cy="167854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6" name="アーチ 505"/>
              <p:cNvSpPr/>
              <p:nvPr/>
            </p:nvSpPr>
            <p:spPr bwMode="auto">
              <a:xfrm>
                <a:off x="1334020" y="1142247"/>
                <a:ext cx="392276" cy="392276"/>
              </a:xfrm>
              <a:prstGeom prst="blockArc">
                <a:avLst>
                  <a:gd name="adj1" fmla="val 10800000"/>
                  <a:gd name="adj2" fmla="val 21547075"/>
                  <a:gd name="adj3" fmla="val 4828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07" name="角丸四角形 506"/>
              <p:cNvSpPr/>
              <p:nvPr/>
            </p:nvSpPr>
            <p:spPr bwMode="auto">
              <a:xfrm rot="20465293" flipV="1">
                <a:off x="1499971" y="1521410"/>
                <a:ext cx="90009" cy="45719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508" name="グループ化 507"/>
            <p:cNvGrpSpPr/>
            <p:nvPr/>
          </p:nvGrpSpPr>
          <p:grpSpPr>
            <a:xfrm rot="1800000">
              <a:off x="6692713" y="4994458"/>
              <a:ext cx="227206" cy="227104"/>
              <a:chOff x="8326078" y="2710993"/>
              <a:chExt cx="1134451" cy="1133949"/>
            </a:xfrm>
            <a:grpFill/>
          </p:grpSpPr>
          <p:sp>
            <p:nvSpPr>
              <p:cNvPr id="509" name="L 字 508"/>
              <p:cNvSpPr/>
              <p:nvPr/>
            </p:nvSpPr>
            <p:spPr bwMode="auto">
              <a:xfrm>
                <a:off x="8935720" y="271099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0" name="L 字 509"/>
              <p:cNvSpPr/>
              <p:nvPr/>
            </p:nvSpPr>
            <p:spPr bwMode="auto">
              <a:xfrm flipH="1">
                <a:off x="8326078" y="271099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1" name="L 字 510"/>
              <p:cNvSpPr/>
              <p:nvPr/>
            </p:nvSpPr>
            <p:spPr bwMode="auto">
              <a:xfrm flipV="1">
                <a:off x="8935720" y="332013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12" name="L 字 511"/>
              <p:cNvSpPr/>
              <p:nvPr/>
            </p:nvSpPr>
            <p:spPr bwMode="auto">
              <a:xfrm flipH="1" flipV="1">
                <a:off x="8326078" y="3320133"/>
                <a:ext cx="524809" cy="524809"/>
              </a:xfrm>
              <a:prstGeom prst="corner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513" name="グループ化 512"/>
          <p:cNvGrpSpPr/>
          <p:nvPr/>
        </p:nvGrpSpPr>
        <p:grpSpPr>
          <a:xfrm>
            <a:off x="8386752" y="4660025"/>
            <a:ext cx="931223" cy="1658271"/>
            <a:chOff x="8386752" y="2709305"/>
            <a:chExt cx="931223" cy="1658271"/>
          </a:xfrm>
          <a:solidFill>
            <a:schemeClr val="bg1">
              <a:lumMod val="50000"/>
            </a:schemeClr>
          </a:solidFill>
        </p:grpSpPr>
        <p:grpSp>
          <p:nvGrpSpPr>
            <p:cNvPr id="514" name="グループ化 513"/>
            <p:cNvGrpSpPr/>
            <p:nvPr/>
          </p:nvGrpSpPr>
          <p:grpSpPr>
            <a:xfrm>
              <a:off x="8464907" y="2709305"/>
              <a:ext cx="463785" cy="1121405"/>
              <a:chOff x="1298844" y="1142247"/>
              <a:chExt cx="463785" cy="1121405"/>
            </a:xfrm>
            <a:grpFill/>
          </p:grpSpPr>
          <p:sp>
            <p:nvSpPr>
              <p:cNvPr id="521" name="円/楕円 520"/>
              <p:cNvSpPr/>
              <p:nvPr/>
            </p:nvSpPr>
            <p:spPr bwMode="auto">
              <a:xfrm>
                <a:off x="1351983" y="1190978"/>
                <a:ext cx="357506" cy="357506"/>
              </a:xfrm>
              <a:prstGeom prst="ellipse">
                <a:avLst/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2" name="片側の 2 つの角を丸めた四角形 521"/>
              <p:cNvSpPr/>
              <p:nvPr/>
            </p:nvSpPr>
            <p:spPr bwMode="auto">
              <a:xfrm>
                <a:off x="1298844" y="1574250"/>
                <a:ext cx="463785" cy="689402"/>
              </a:xfrm>
              <a:prstGeom prst="round2SameRect">
                <a:avLst>
                  <a:gd name="adj1" fmla="val 18454"/>
                  <a:gd name="adj2" fmla="val 13144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3" name="角丸四角形 522"/>
              <p:cNvSpPr/>
              <p:nvPr/>
            </p:nvSpPr>
            <p:spPr bwMode="auto">
              <a:xfrm>
                <a:off x="1319840" y="1285803"/>
                <a:ext cx="64287" cy="167854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4" name="角丸四角形 523"/>
              <p:cNvSpPr/>
              <p:nvPr/>
            </p:nvSpPr>
            <p:spPr bwMode="auto">
              <a:xfrm>
                <a:off x="1677346" y="1285803"/>
                <a:ext cx="64287" cy="167854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5" name="アーチ 524"/>
              <p:cNvSpPr/>
              <p:nvPr/>
            </p:nvSpPr>
            <p:spPr bwMode="auto">
              <a:xfrm>
                <a:off x="1334020" y="1142247"/>
                <a:ext cx="392276" cy="392276"/>
              </a:xfrm>
              <a:prstGeom prst="blockArc">
                <a:avLst>
                  <a:gd name="adj1" fmla="val 10800000"/>
                  <a:gd name="adj2" fmla="val 21547075"/>
                  <a:gd name="adj3" fmla="val 4828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526" name="角丸四角形 525"/>
              <p:cNvSpPr/>
              <p:nvPr/>
            </p:nvSpPr>
            <p:spPr bwMode="auto">
              <a:xfrm rot="20465293" flipV="1">
                <a:off x="1499971" y="1501912"/>
                <a:ext cx="90009" cy="45719"/>
              </a:xfrm>
              <a:prstGeom prst="roundRect">
                <a:avLst>
                  <a:gd name="adj" fmla="val 5000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15" name="角丸四角形 514"/>
            <p:cNvSpPr/>
            <p:nvPr/>
          </p:nvSpPr>
          <p:spPr bwMode="auto">
            <a:xfrm rot="1903771">
              <a:off x="8753682" y="3259601"/>
              <a:ext cx="350019" cy="107071"/>
            </a:xfrm>
            <a:prstGeom prst="roundRect">
              <a:avLst>
                <a:gd name="adj" fmla="val 50000"/>
              </a:avLst>
            </a:prstGeom>
            <a:grpFill/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16" name="角丸四角形 515"/>
            <p:cNvSpPr/>
            <p:nvPr/>
          </p:nvSpPr>
          <p:spPr bwMode="auto">
            <a:xfrm rot="19800000">
              <a:off x="8967956" y="3259163"/>
              <a:ext cx="350019" cy="107071"/>
            </a:xfrm>
            <a:prstGeom prst="roundRect">
              <a:avLst>
                <a:gd name="adj" fmla="val 50000"/>
              </a:avLst>
            </a:prstGeom>
            <a:grpFill/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517" name="角丸四角形 516"/>
            <p:cNvSpPr/>
            <p:nvPr/>
          </p:nvSpPr>
          <p:spPr bwMode="auto">
            <a:xfrm rot="17394297">
              <a:off x="8146506" y="3397296"/>
              <a:ext cx="587564" cy="107071"/>
            </a:xfrm>
            <a:prstGeom prst="roundRect">
              <a:avLst>
                <a:gd name="adj" fmla="val 50000"/>
              </a:avLst>
            </a:prstGeom>
            <a:grpFill/>
            <a:ln w="9525">
              <a:noFill/>
              <a:round/>
              <a:headEnd/>
              <a:tailEnd/>
            </a:ln>
            <a:effectLst/>
            <a:ex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518" name="グループ化 517"/>
            <p:cNvGrpSpPr/>
            <p:nvPr/>
          </p:nvGrpSpPr>
          <p:grpSpPr>
            <a:xfrm>
              <a:off x="8545671" y="3597346"/>
              <a:ext cx="297738" cy="770230"/>
              <a:chOff x="8578038" y="3920235"/>
              <a:chExt cx="297738" cy="501796"/>
            </a:xfrm>
            <a:grpFill/>
          </p:grpSpPr>
          <p:sp>
            <p:nvSpPr>
              <p:cNvPr id="519" name="角丸四角形 518"/>
              <p:cNvSpPr/>
              <p:nvPr/>
            </p:nvSpPr>
            <p:spPr bwMode="auto">
              <a:xfrm>
                <a:off x="8578038" y="3920235"/>
                <a:ext cx="130792" cy="501796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20" name="角丸四角形 519"/>
              <p:cNvSpPr/>
              <p:nvPr/>
            </p:nvSpPr>
            <p:spPr bwMode="auto">
              <a:xfrm>
                <a:off x="8744984" y="3920235"/>
                <a:ext cx="130792" cy="501796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020820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グループ化 7"/>
          <p:cNvGrpSpPr/>
          <p:nvPr/>
        </p:nvGrpSpPr>
        <p:grpSpPr>
          <a:xfrm>
            <a:off x="497505" y="1141829"/>
            <a:ext cx="1429865" cy="1287360"/>
            <a:chOff x="497505" y="1141829"/>
            <a:chExt cx="1429865" cy="1287360"/>
          </a:xfrm>
        </p:grpSpPr>
        <p:grpSp>
          <p:nvGrpSpPr>
            <p:cNvPr id="530" name="グループ化 529"/>
            <p:cNvGrpSpPr/>
            <p:nvPr/>
          </p:nvGrpSpPr>
          <p:grpSpPr>
            <a:xfrm>
              <a:off x="497505" y="1141829"/>
              <a:ext cx="1429865" cy="1287360"/>
              <a:chOff x="497505" y="1142247"/>
              <a:chExt cx="1429865" cy="1287360"/>
            </a:xfrm>
            <a:solidFill>
              <a:schemeClr val="tx1"/>
            </a:solidFill>
          </p:grpSpPr>
          <p:grpSp>
            <p:nvGrpSpPr>
              <p:cNvPr id="2" name="グループ化 1"/>
              <p:cNvGrpSpPr/>
              <p:nvPr/>
            </p:nvGrpSpPr>
            <p:grpSpPr>
              <a:xfrm>
                <a:off x="497505" y="1369732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5" name="グループ化 4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1" name="正方形/長方形 10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4" name="台形 13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6" name="グループ化 5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7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" name="正方形/長方形 9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200" name="グループ化 199"/>
              <p:cNvGrpSpPr/>
              <p:nvPr/>
            </p:nvGrpSpPr>
            <p:grpSpPr>
              <a:xfrm>
                <a:off x="1325414" y="1142247"/>
                <a:ext cx="421793" cy="749935"/>
                <a:chOff x="1319840" y="1142247"/>
                <a:chExt cx="421793" cy="749935"/>
              </a:xfrm>
              <a:grpFill/>
            </p:grpSpPr>
            <p:grpSp>
              <p:nvGrpSpPr>
                <p:cNvPr id="201" name="グループ化 200"/>
                <p:cNvGrpSpPr/>
                <p:nvPr/>
              </p:nvGrpSpPr>
              <p:grpSpPr>
                <a:xfrm>
                  <a:off x="1319840" y="1142247"/>
                  <a:ext cx="421793" cy="749935"/>
                  <a:chOff x="1319840" y="1142247"/>
                  <a:chExt cx="421793" cy="749935"/>
                </a:xfrm>
                <a:grpFill/>
              </p:grpSpPr>
              <p:sp>
                <p:nvSpPr>
                  <p:cNvPr id="204" name="片側の 2 つの角を丸めた四角形 203"/>
                  <p:cNvSpPr/>
                  <p:nvPr/>
                </p:nvSpPr>
                <p:spPr bwMode="auto">
                  <a:xfrm>
                    <a:off x="1341485" y="1190978"/>
                    <a:ext cx="378502" cy="37850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205" name="グループ化 204"/>
                  <p:cNvGrpSpPr/>
                  <p:nvPr/>
                </p:nvGrpSpPr>
                <p:grpSpPr>
                  <a:xfrm>
                    <a:off x="1319840" y="1142247"/>
                    <a:ext cx="421793" cy="749935"/>
                    <a:chOff x="1319840" y="1142247"/>
                    <a:chExt cx="421793" cy="749935"/>
                  </a:xfrm>
                  <a:grpFill/>
                </p:grpSpPr>
                <p:sp>
                  <p:nvSpPr>
                    <p:cNvPr id="206" name="円/楕円 205"/>
                    <p:cNvSpPr/>
                    <p:nvPr/>
                  </p:nvSpPr>
                  <p:spPr bwMode="auto">
                    <a:xfrm>
                      <a:off x="1351983" y="1190978"/>
                      <a:ext cx="357506" cy="357506"/>
                    </a:xfrm>
                    <a:prstGeom prst="ellipse">
                      <a:avLst/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" name="片側の 2 つの角を丸めた四角形 206"/>
                    <p:cNvSpPr/>
                    <p:nvPr/>
                  </p:nvSpPr>
                  <p:spPr bwMode="auto">
                    <a:xfrm>
                      <a:off x="1321573" y="1581829"/>
                      <a:ext cx="418328" cy="310353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8" name="角丸四角形 207"/>
                    <p:cNvSpPr/>
                    <p:nvPr/>
                  </p:nvSpPr>
                  <p:spPr bwMode="auto">
                    <a:xfrm>
                      <a:off x="1319840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9" name="角丸四角形 208"/>
                    <p:cNvSpPr/>
                    <p:nvPr/>
                  </p:nvSpPr>
                  <p:spPr bwMode="auto">
                    <a:xfrm>
                      <a:off x="1677346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" name="アーチ 209"/>
                    <p:cNvSpPr/>
                    <p:nvPr/>
                  </p:nvSpPr>
                  <p:spPr bwMode="auto">
                    <a:xfrm>
                      <a:off x="1334020" y="1142247"/>
                      <a:ext cx="392276" cy="392276"/>
                    </a:xfrm>
                    <a:prstGeom prst="blockArc">
                      <a:avLst>
                        <a:gd name="adj1" fmla="val 10800000"/>
                        <a:gd name="adj2" fmla="val 21547075"/>
                        <a:gd name="adj3" fmla="val 4828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1" name="角丸四角形 210"/>
                    <p:cNvSpPr/>
                    <p:nvPr/>
                  </p:nvSpPr>
                  <p:spPr bwMode="auto">
                    <a:xfrm rot="20465293" flipV="1">
                      <a:off x="1499971" y="1524723"/>
                      <a:ext cx="90009" cy="45719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202" name="円/楕円 201"/>
                <p:cNvSpPr/>
                <p:nvPr/>
              </p:nvSpPr>
              <p:spPr bwMode="auto">
                <a:xfrm>
                  <a:off x="1437915" y="1342641"/>
                  <a:ext cx="45719" cy="6813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" name="円/楕円 202"/>
                <p:cNvSpPr/>
                <p:nvPr/>
              </p:nvSpPr>
              <p:spPr bwMode="auto">
                <a:xfrm>
                  <a:off x="1572100" y="1342641"/>
                  <a:ext cx="45719" cy="6813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29" name="グループ化 828"/>
            <p:cNvGrpSpPr/>
            <p:nvPr/>
          </p:nvGrpSpPr>
          <p:grpSpPr>
            <a:xfrm>
              <a:off x="497505" y="1141829"/>
              <a:ext cx="1429865" cy="1287360"/>
              <a:chOff x="497505" y="1142247"/>
              <a:chExt cx="1429865" cy="1287360"/>
            </a:xfrm>
          </p:grpSpPr>
          <p:grpSp>
            <p:nvGrpSpPr>
              <p:cNvPr id="1132" name="グループ化 1131"/>
              <p:cNvGrpSpPr/>
              <p:nvPr/>
            </p:nvGrpSpPr>
            <p:grpSpPr>
              <a:xfrm>
                <a:off x="497505" y="1369732"/>
                <a:ext cx="1429865" cy="1059875"/>
                <a:chOff x="621358" y="1495643"/>
                <a:chExt cx="1260000" cy="933964"/>
              </a:xfrm>
              <a:solidFill>
                <a:srgbClr val="FF3399"/>
              </a:solidFill>
            </p:grpSpPr>
            <p:grpSp>
              <p:nvGrpSpPr>
                <p:cNvPr id="1145" name="グループ化 1144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149" name="正方形/長方形 1148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50" name="台形 1149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51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146" name="グループ化 1145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147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48" name="正方形/長方形 1147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133" name="グループ化 1132"/>
              <p:cNvGrpSpPr/>
              <p:nvPr/>
            </p:nvGrpSpPr>
            <p:grpSpPr>
              <a:xfrm>
                <a:off x="1325414" y="1142247"/>
                <a:ext cx="421793" cy="749935"/>
                <a:chOff x="1319840" y="1142247"/>
                <a:chExt cx="421793" cy="749935"/>
              </a:xfrm>
            </p:grpSpPr>
            <p:grpSp>
              <p:nvGrpSpPr>
                <p:cNvPr id="1134" name="グループ化 1133"/>
                <p:cNvGrpSpPr/>
                <p:nvPr/>
              </p:nvGrpSpPr>
              <p:grpSpPr>
                <a:xfrm>
                  <a:off x="1319840" y="1142247"/>
                  <a:ext cx="421793" cy="749935"/>
                  <a:chOff x="1319840" y="1142247"/>
                  <a:chExt cx="421793" cy="749935"/>
                </a:xfrm>
              </p:grpSpPr>
              <p:sp>
                <p:nvSpPr>
                  <p:cNvPr id="1137" name="片側の 2 つの角を丸めた四角形 1136"/>
                  <p:cNvSpPr/>
                  <p:nvPr/>
                </p:nvSpPr>
                <p:spPr bwMode="auto">
                  <a:xfrm>
                    <a:off x="1341485" y="1190978"/>
                    <a:ext cx="378502" cy="37850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1138" name="グループ化 1137"/>
                  <p:cNvGrpSpPr/>
                  <p:nvPr/>
                </p:nvGrpSpPr>
                <p:grpSpPr>
                  <a:xfrm>
                    <a:off x="1319840" y="1142247"/>
                    <a:ext cx="421793" cy="749935"/>
                    <a:chOff x="1319840" y="1142247"/>
                    <a:chExt cx="421793" cy="749935"/>
                  </a:xfrm>
                </p:grpSpPr>
                <p:sp>
                  <p:nvSpPr>
                    <p:cNvPr id="1139" name="円/楕円 1138"/>
                    <p:cNvSpPr/>
                    <p:nvPr/>
                  </p:nvSpPr>
                  <p:spPr bwMode="auto">
                    <a:xfrm>
                      <a:off x="1351983" y="1190978"/>
                      <a:ext cx="357506" cy="357506"/>
                    </a:xfrm>
                    <a:prstGeom prst="ellipse">
                      <a:avLst/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140" name="片側の 2 つの角を丸めた四角形 1139"/>
                    <p:cNvSpPr/>
                    <p:nvPr/>
                  </p:nvSpPr>
                  <p:spPr bwMode="auto">
                    <a:xfrm>
                      <a:off x="1321573" y="1581829"/>
                      <a:ext cx="418328" cy="310353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141" name="角丸四角形 1140"/>
                    <p:cNvSpPr/>
                    <p:nvPr/>
                  </p:nvSpPr>
                  <p:spPr bwMode="auto">
                    <a:xfrm>
                      <a:off x="1319840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142" name="角丸四角形 1141"/>
                    <p:cNvSpPr/>
                    <p:nvPr/>
                  </p:nvSpPr>
                  <p:spPr bwMode="auto">
                    <a:xfrm>
                      <a:off x="1677346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143" name="アーチ 1142"/>
                    <p:cNvSpPr/>
                    <p:nvPr/>
                  </p:nvSpPr>
                  <p:spPr bwMode="auto">
                    <a:xfrm>
                      <a:off x="1334020" y="1142247"/>
                      <a:ext cx="392276" cy="392276"/>
                    </a:xfrm>
                    <a:prstGeom prst="blockArc">
                      <a:avLst>
                        <a:gd name="adj1" fmla="val 10800000"/>
                        <a:gd name="adj2" fmla="val 21547075"/>
                        <a:gd name="adj3" fmla="val 4828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144" name="角丸四角形 1143"/>
                    <p:cNvSpPr/>
                    <p:nvPr/>
                  </p:nvSpPr>
                  <p:spPr bwMode="auto">
                    <a:xfrm rot="20465293" flipV="1">
                      <a:off x="1499971" y="1524723"/>
                      <a:ext cx="90009" cy="45719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bg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1135" name="円/楕円 1134"/>
                <p:cNvSpPr/>
                <p:nvPr/>
              </p:nvSpPr>
              <p:spPr bwMode="auto">
                <a:xfrm>
                  <a:off x="1437915" y="1342641"/>
                  <a:ext cx="45719" cy="68135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36" name="円/楕円 1135"/>
                <p:cNvSpPr/>
                <p:nvPr/>
              </p:nvSpPr>
              <p:spPr bwMode="auto">
                <a:xfrm>
                  <a:off x="1572100" y="1342641"/>
                  <a:ext cx="45719" cy="68135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4" name="グループ化 23"/>
          <p:cNvGrpSpPr/>
          <p:nvPr/>
        </p:nvGrpSpPr>
        <p:grpSpPr>
          <a:xfrm>
            <a:off x="497505" y="3080357"/>
            <a:ext cx="1429865" cy="1287360"/>
            <a:chOff x="497505" y="3080357"/>
            <a:chExt cx="1429865" cy="1287360"/>
          </a:xfrm>
        </p:grpSpPr>
        <p:grpSp>
          <p:nvGrpSpPr>
            <p:cNvPr id="529" name="グループ化 528"/>
            <p:cNvGrpSpPr/>
            <p:nvPr/>
          </p:nvGrpSpPr>
          <p:grpSpPr>
            <a:xfrm>
              <a:off x="497505" y="3080357"/>
              <a:ext cx="1429865" cy="1287360"/>
              <a:chOff x="497505" y="3080775"/>
              <a:chExt cx="1429865" cy="1287360"/>
            </a:xfrm>
            <a:solidFill>
              <a:schemeClr val="tx1"/>
            </a:solidFill>
          </p:grpSpPr>
          <p:grpSp>
            <p:nvGrpSpPr>
              <p:cNvPr id="115" name="グループ化 114"/>
              <p:cNvGrpSpPr/>
              <p:nvPr/>
            </p:nvGrpSpPr>
            <p:grpSpPr>
              <a:xfrm>
                <a:off x="497505" y="330826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116" name="グループ化 115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20" name="正方形/長方形 119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21" name="台形 120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22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17" name="グループ化 116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18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9" name="正方形/長方形 118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223" name="グループ化 222"/>
              <p:cNvGrpSpPr/>
              <p:nvPr/>
            </p:nvGrpSpPr>
            <p:grpSpPr>
              <a:xfrm>
                <a:off x="1304418" y="3080775"/>
                <a:ext cx="463785" cy="749935"/>
                <a:chOff x="1298844" y="3080775"/>
                <a:chExt cx="463785" cy="749935"/>
              </a:xfrm>
              <a:grpFill/>
            </p:grpSpPr>
            <p:grpSp>
              <p:nvGrpSpPr>
                <p:cNvPr id="123" name="グループ化 122"/>
                <p:cNvGrpSpPr/>
                <p:nvPr/>
              </p:nvGrpSpPr>
              <p:grpSpPr>
                <a:xfrm>
                  <a:off x="1298844" y="3080775"/>
                  <a:ext cx="463785" cy="749935"/>
                  <a:chOff x="1298844" y="1142247"/>
                  <a:chExt cx="463785" cy="749935"/>
                </a:xfrm>
                <a:grpFill/>
              </p:grpSpPr>
              <p:sp>
                <p:nvSpPr>
                  <p:cNvPr id="124" name="円/楕円 123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5" name="片側の 2 つの角を丸めた四角形 124"/>
                  <p:cNvSpPr/>
                  <p:nvPr/>
                </p:nvSpPr>
                <p:spPr bwMode="auto">
                  <a:xfrm>
                    <a:off x="1298844" y="1548485"/>
                    <a:ext cx="463785" cy="343697"/>
                  </a:xfrm>
                  <a:prstGeom prst="round2SameRect">
                    <a:avLst>
                      <a:gd name="adj1" fmla="val 21917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6" name="角丸四角形 125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7" name="角丸四角形 126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8" name="アーチ 127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29" name="角丸四角形 128"/>
                  <p:cNvSpPr/>
                  <p:nvPr/>
                </p:nvSpPr>
                <p:spPr bwMode="auto">
                  <a:xfrm rot="20465293" flipV="1">
                    <a:off x="1499971" y="1521410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221" name="円/楕円 220"/>
                <p:cNvSpPr/>
                <p:nvPr/>
              </p:nvSpPr>
              <p:spPr bwMode="auto">
                <a:xfrm>
                  <a:off x="1437915" y="3259260"/>
                  <a:ext cx="45719" cy="6813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2" name="円/楕円 221"/>
                <p:cNvSpPr/>
                <p:nvPr/>
              </p:nvSpPr>
              <p:spPr bwMode="auto">
                <a:xfrm>
                  <a:off x="1572100" y="3259260"/>
                  <a:ext cx="45719" cy="6813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30" name="グループ化 829"/>
            <p:cNvGrpSpPr/>
            <p:nvPr/>
          </p:nvGrpSpPr>
          <p:grpSpPr>
            <a:xfrm>
              <a:off x="497505" y="3080357"/>
              <a:ext cx="1429865" cy="1287360"/>
              <a:chOff x="497505" y="3080775"/>
              <a:chExt cx="1429865" cy="1287360"/>
            </a:xfrm>
          </p:grpSpPr>
          <p:grpSp>
            <p:nvGrpSpPr>
              <p:cNvPr id="1114" name="グループ化 1113"/>
              <p:cNvGrpSpPr/>
              <p:nvPr/>
            </p:nvGrpSpPr>
            <p:grpSpPr>
              <a:xfrm>
                <a:off x="497505" y="3308260"/>
                <a:ext cx="1429865" cy="1059875"/>
                <a:chOff x="621358" y="1495643"/>
                <a:chExt cx="1260000" cy="933964"/>
              </a:xfrm>
              <a:solidFill>
                <a:srgbClr val="0070C0"/>
              </a:solidFill>
            </p:grpSpPr>
            <p:grpSp>
              <p:nvGrpSpPr>
                <p:cNvPr id="1125" name="グループ化 1124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129" name="正方形/長方形 1128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30" name="台形 1129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31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126" name="グループ化 1125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127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28" name="正方形/長方形 1127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115" name="グループ化 1114"/>
              <p:cNvGrpSpPr/>
              <p:nvPr/>
            </p:nvGrpSpPr>
            <p:grpSpPr>
              <a:xfrm>
                <a:off x="1304418" y="3080775"/>
                <a:ext cx="463785" cy="749935"/>
                <a:chOff x="1298844" y="3080775"/>
                <a:chExt cx="463785" cy="749935"/>
              </a:xfrm>
            </p:grpSpPr>
            <p:grpSp>
              <p:nvGrpSpPr>
                <p:cNvPr id="1116" name="グループ化 1115"/>
                <p:cNvGrpSpPr/>
                <p:nvPr/>
              </p:nvGrpSpPr>
              <p:grpSpPr>
                <a:xfrm>
                  <a:off x="1298844" y="3080775"/>
                  <a:ext cx="463785" cy="749935"/>
                  <a:chOff x="1298844" y="1142247"/>
                  <a:chExt cx="463785" cy="749935"/>
                </a:xfrm>
                <a:solidFill>
                  <a:srgbClr val="0070C0"/>
                </a:solidFill>
              </p:grpSpPr>
              <p:sp>
                <p:nvSpPr>
                  <p:cNvPr id="1119" name="円/楕円 1118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0" name="片側の 2 つの角を丸めた四角形 1119"/>
                  <p:cNvSpPr/>
                  <p:nvPr/>
                </p:nvSpPr>
                <p:spPr bwMode="auto">
                  <a:xfrm>
                    <a:off x="1298844" y="1548485"/>
                    <a:ext cx="463785" cy="343697"/>
                  </a:xfrm>
                  <a:prstGeom prst="round2SameRect">
                    <a:avLst>
                      <a:gd name="adj1" fmla="val 21917"/>
                      <a:gd name="adj2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1" name="角丸四角形 1120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2" name="角丸四角形 1121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3" name="アーチ 1122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124" name="角丸四角形 1123"/>
                  <p:cNvSpPr/>
                  <p:nvPr/>
                </p:nvSpPr>
                <p:spPr bwMode="auto">
                  <a:xfrm rot="20465293" flipV="1">
                    <a:off x="1499971" y="1521410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117" name="円/楕円 1116"/>
                <p:cNvSpPr/>
                <p:nvPr/>
              </p:nvSpPr>
              <p:spPr bwMode="auto">
                <a:xfrm>
                  <a:off x="1437915" y="3259260"/>
                  <a:ext cx="45719" cy="68135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18" name="円/楕円 1117"/>
                <p:cNvSpPr/>
                <p:nvPr/>
              </p:nvSpPr>
              <p:spPr bwMode="auto">
                <a:xfrm>
                  <a:off x="1572100" y="3259260"/>
                  <a:ext cx="45719" cy="68135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9" name="グループ化 8"/>
          <p:cNvGrpSpPr/>
          <p:nvPr/>
        </p:nvGrpSpPr>
        <p:grpSpPr>
          <a:xfrm>
            <a:off x="2379645" y="1141829"/>
            <a:ext cx="1448830" cy="1287360"/>
            <a:chOff x="2379645" y="1141829"/>
            <a:chExt cx="1448830" cy="1287360"/>
          </a:xfrm>
        </p:grpSpPr>
        <p:grpSp>
          <p:nvGrpSpPr>
            <p:cNvPr id="531" name="グループ化 530"/>
            <p:cNvGrpSpPr/>
            <p:nvPr/>
          </p:nvGrpSpPr>
          <p:grpSpPr>
            <a:xfrm>
              <a:off x="2379645" y="1141829"/>
              <a:ext cx="1448830" cy="1287360"/>
              <a:chOff x="2379645" y="1142247"/>
              <a:chExt cx="1448830" cy="1287360"/>
            </a:xfrm>
            <a:solidFill>
              <a:schemeClr val="tx1"/>
            </a:solidFill>
          </p:grpSpPr>
          <p:grpSp>
            <p:nvGrpSpPr>
              <p:cNvPr id="154" name="グループ化 153"/>
              <p:cNvGrpSpPr/>
              <p:nvPr/>
            </p:nvGrpSpPr>
            <p:grpSpPr>
              <a:xfrm>
                <a:off x="2379645" y="1369732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155" name="グループ化 154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59" name="正方形/長方形 158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0" name="台形 159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61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56" name="グループ化 155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57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58" name="正方形/長方形 157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276" name="グループ化 275"/>
              <p:cNvGrpSpPr/>
              <p:nvPr/>
            </p:nvGrpSpPr>
            <p:grpSpPr>
              <a:xfrm>
                <a:off x="3213838" y="1142247"/>
                <a:ext cx="614637" cy="749935"/>
                <a:chOff x="3216160" y="1142247"/>
                <a:chExt cx="614637" cy="749935"/>
              </a:xfrm>
              <a:grpFill/>
            </p:grpSpPr>
            <p:grpSp>
              <p:nvGrpSpPr>
                <p:cNvPr id="224" name="グループ化 223"/>
                <p:cNvGrpSpPr/>
                <p:nvPr/>
              </p:nvGrpSpPr>
              <p:grpSpPr>
                <a:xfrm>
                  <a:off x="3216160" y="1142247"/>
                  <a:ext cx="421793" cy="749935"/>
                  <a:chOff x="3216160" y="1142247"/>
                  <a:chExt cx="421793" cy="749935"/>
                </a:xfrm>
                <a:grpFill/>
              </p:grpSpPr>
              <p:grpSp>
                <p:nvGrpSpPr>
                  <p:cNvPr id="131" name="グループ化 130"/>
                  <p:cNvGrpSpPr/>
                  <p:nvPr/>
                </p:nvGrpSpPr>
                <p:grpSpPr>
                  <a:xfrm>
                    <a:off x="3216160" y="1142247"/>
                    <a:ext cx="421793" cy="749935"/>
                    <a:chOff x="1319840" y="1142247"/>
                    <a:chExt cx="421793" cy="749935"/>
                  </a:xfrm>
                  <a:grpFill/>
                </p:grpSpPr>
                <p:sp>
                  <p:nvSpPr>
                    <p:cNvPr id="130" name="片側の 2 つの角を丸めた四角形 129"/>
                    <p:cNvSpPr/>
                    <p:nvPr/>
                  </p:nvSpPr>
                  <p:spPr bwMode="auto">
                    <a:xfrm>
                      <a:off x="1341485" y="1190978"/>
                      <a:ext cx="378502" cy="378502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grpSp>
                  <p:nvGrpSpPr>
                    <p:cNvPr id="74" name="グループ化 73"/>
                    <p:cNvGrpSpPr/>
                    <p:nvPr/>
                  </p:nvGrpSpPr>
                  <p:grpSpPr>
                    <a:xfrm>
                      <a:off x="1319840" y="1142247"/>
                      <a:ext cx="421793" cy="749935"/>
                      <a:chOff x="1319840" y="1142247"/>
                      <a:chExt cx="421793" cy="749935"/>
                    </a:xfrm>
                    <a:grpFill/>
                  </p:grpSpPr>
                  <p:sp>
                    <p:nvSpPr>
                      <p:cNvPr id="51" name="片側の 2 つの角を丸めた四角形 50"/>
                      <p:cNvSpPr/>
                      <p:nvPr/>
                    </p:nvSpPr>
                    <p:spPr bwMode="auto">
                      <a:xfrm>
                        <a:off x="1321573" y="1581829"/>
                        <a:ext cx="418328" cy="310353"/>
                      </a:xfrm>
                      <a:prstGeom prst="round2SameRect">
                        <a:avLst>
                          <a:gd name="adj1" fmla="val 50000"/>
                          <a:gd name="adj2" fmla="val 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53" name="角丸四角形 52"/>
                      <p:cNvSpPr/>
                      <p:nvPr/>
                    </p:nvSpPr>
                    <p:spPr bwMode="auto">
                      <a:xfrm>
                        <a:off x="1319840" y="1285803"/>
                        <a:ext cx="64287" cy="167854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54" name="角丸四角形 53"/>
                      <p:cNvSpPr/>
                      <p:nvPr/>
                    </p:nvSpPr>
                    <p:spPr bwMode="auto">
                      <a:xfrm>
                        <a:off x="1677346" y="1285803"/>
                        <a:ext cx="64287" cy="167854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55" name="アーチ 54"/>
                      <p:cNvSpPr/>
                      <p:nvPr/>
                    </p:nvSpPr>
                    <p:spPr bwMode="auto">
                      <a:xfrm>
                        <a:off x="1334020" y="1142247"/>
                        <a:ext cx="392276" cy="392276"/>
                      </a:xfrm>
                      <a:prstGeom prst="blockArc">
                        <a:avLst>
                          <a:gd name="adj1" fmla="val 10800000"/>
                          <a:gd name="adj2" fmla="val 21547075"/>
                          <a:gd name="adj3" fmla="val 4828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58" name="角丸四角形 57"/>
                      <p:cNvSpPr/>
                      <p:nvPr/>
                    </p:nvSpPr>
                    <p:spPr bwMode="auto">
                      <a:xfrm rot="20465293" flipV="1">
                        <a:off x="1499971" y="1524723"/>
                        <a:ext cx="90009" cy="45719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grpFill/>
                      <a:ln w="762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</p:grpSp>
              </p:grpSp>
              <p:sp>
                <p:nvSpPr>
                  <p:cNvPr id="199" name="弦 198"/>
                  <p:cNvSpPr/>
                  <p:nvPr/>
                </p:nvSpPr>
                <p:spPr bwMode="auto">
                  <a:xfrm>
                    <a:off x="3351050" y="1383669"/>
                    <a:ext cx="150856" cy="150854"/>
                  </a:xfrm>
                  <a:prstGeom prst="chord">
                    <a:avLst>
                      <a:gd name="adj1" fmla="val 20845105"/>
                      <a:gd name="adj2" fmla="val 11526405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3" name="アーチ 212"/>
                  <p:cNvSpPr/>
                  <p:nvPr/>
                </p:nvSpPr>
                <p:spPr bwMode="auto">
                  <a:xfrm>
                    <a:off x="3305927" y="1336609"/>
                    <a:ext cx="90245" cy="90245"/>
                  </a:xfrm>
                  <a:prstGeom prst="blockArc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4" name="アーチ 213"/>
                  <p:cNvSpPr/>
                  <p:nvPr/>
                </p:nvSpPr>
                <p:spPr bwMode="auto">
                  <a:xfrm>
                    <a:off x="3465947" y="1336609"/>
                    <a:ext cx="90245" cy="90245"/>
                  </a:xfrm>
                  <a:prstGeom prst="blockArc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28" name="グループ化 227"/>
                <p:cNvGrpSpPr/>
                <p:nvPr/>
              </p:nvGrpSpPr>
              <p:grpSpPr>
                <a:xfrm>
                  <a:off x="3480778" y="1479313"/>
                  <a:ext cx="350019" cy="350019"/>
                  <a:chOff x="4815667" y="1171178"/>
                  <a:chExt cx="350019" cy="350019"/>
                </a:xfrm>
                <a:grpFill/>
              </p:grpSpPr>
              <p:sp>
                <p:nvSpPr>
                  <p:cNvPr id="226" name="角丸四角形 225"/>
                  <p:cNvSpPr/>
                  <p:nvPr/>
                </p:nvSpPr>
                <p:spPr bwMode="auto">
                  <a:xfrm rot="1903771">
                    <a:off x="4815667" y="1369841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27" name="角丸四角形 226"/>
                  <p:cNvSpPr/>
                  <p:nvPr/>
                </p:nvSpPr>
                <p:spPr bwMode="auto">
                  <a:xfrm rot="16200000">
                    <a:off x="4922870" y="1292652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  <p:grpSp>
          <p:nvGrpSpPr>
            <p:cNvPr id="831" name="グループ化 830"/>
            <p:cNvGrpSpPr/>
            <p:nvPr/>
          </p:nvGrpSpPr>
          <p:grpSpPr>
            <a:xfrm>
              <a:off x="2379645" y="1141829"/>
              <a:ext cx="1448830" cy="1287360"/>
              <a:chOff x="2379645" y="1142247"/>
              <a:chExt cx="1448830" cy="1287360"/>
            </a:xfrm>
          </p:grpSpPr>
          <p:grpSp>
            <p:nvGrpSpPr>
              <p:cNvPr id="1090" name="グループ化 1089"/>
              <p:cNvGrpSpPr/>
              <p:nvPr/>
            </p:nvGrpSpPr>
            <p:grpSpPr>
              <a:xfrm>
                <a:off x="2379645" y="1369732"/>
                <a:ext cx="1429865" cy="1059875"/>
                <a:chOff x="621358" y="1495643"/>
                <a:chExt cx="1260000" cy="933964"/>
              </a:xfrm>
              <a:solidFill>
                <a:srgbClr val="FF3399"/>
              </a:solidFill>
            </p:grpSpPr>
            <p:grpSp>
              <p:nvGrpSpPr>
                <p:cNvPr id="1107" name="グループ化 1106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111" name="正方形/長方形 1110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12" name="台形 1111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13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108" name="グループ化 1107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109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110" name="正方形/長方形 1109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091" name="グループ化 1090"/>
              <p:cNvGrpSpPr/>
              <p:nvPr/>
            </p:nvGrpSpPr>
            <p:grpSpPr>
              <a:xfrm>
                <a:off x="3213838" y="1142247"/>
                <a:ext cx="614637" cy="749935"/>
                <a:chOff x="3216160" y="1142247"/>
                <a:chExt cx="614637" cy="749935"/>
              </a:xfrm>
            </p:grpSpPr>
            <p:grpSp>
              <p:nvGrpSpPr>
                <p:cNvPr id="1092" name="グループ化 1091"/>
                <p:cNvGrpSpPr/>
                <p:nvPr/>
              </p:nvGrpSpPr>
              <p:grpSpPr>
                <a:xfrm>
                  <a:off x="3216160" y="1142247"/>
                  <a:ext cx="421793" cy="749935"/>
                  <a:chOff x="3216160" y="1142247"/>
                  <a:chExt cx="421793" cy="749935"/>
                </a:xfrm>
              </p:grpSpPr>
              <p:grpSp>
                <p:nvGrpSpPr>
                  <p:cNvPr id="1096" name="グループ化 1095"/>
                  <p:cNvGrpSpPr/>
                  <p:nvPr/>
                </p:nvGrpSpPr>
                <p:grpSpPr>
                  <a:xfrm>
                    <a:off x="3216160" y="1142247"/>
                    <a:ext cx="421793" cy="749935"/>
                    <a:chOff x="1319840" y="1142247"/>
                    <a:chExt cx="421793" cy="749935"/>
                  </a:xfrm>
                </p:grpSpPr>
                <p:sp>
                  <p:nvSpPr>
                    <p:cNvPr id="1100" name="片側の 2 つの角を丸めた四角形 1099"/>
                    <p:cNvSpPr/>
                    <p:nvPr/>
                  </p:nvSpPr>
                  <p:spPr bwMode="auto">
                    <a:xfrm>
                      <a:off x="1341485" y="1190978"/>
                      <a:ext cx="378502" cy="378502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grpSp>
                  <p:nvGrpSpPr>
                    <p:cNvPr id="1101" name="グループ化 1100"/>
                    <p:cNvGrpSpPr/>
                    <p:nvPr/>
                  </p:nvGrpSpPr>
                  <p:grpSpPr>
                    <a:xfrm>
                      <a:off x="1319840" y="1142247"/>
                      <a:ext cx="421793" cy="749935"/>
                      <a:chOff x="1319840" y="1142247"/>
                      <a:chExt cx="421793" cy="749935"/>
                    </a:xfrm>
                  </p:grpSpPr>
                  <p:sp>
                    <p:nvSpPr>
                      <p:cNvPr id="1102" name="片側の 2 つの角を丸めた四角形 1101"/>
                      <p:cNvSpPr/>
                      <p:nvPr/>
                    </p:nvSpPr>
                    <p:spPr bwMode="auto">
                      <a:xfrm>
                        <a:off x="1321573" y="1581829"/>
                        <a:ext cx="418328" cy="310353"/>
                      </a:xfrm>
                      <a:prstGeom prst="round2SameRect">
                        <a:avLst>
                          <a:gd name="adj1" fmla="val 50000"/>
                          <a:gd name="adj2" fmla="val 0"/>
                        </a:avLst>
                      </a:prstGeom>
                      <a:solidFill>
                        <a:srgbClr val="FF3399"/>
                      </a:solidFill>
                      <a:ln w="9525">
                        <a:noFill/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1103" name="角丸四角形 1102"/>
                      <p:cNvSpPr/>
                      <p:nvPr/>
                    </p:nvSpPr>
                    <p:spPr bwMode="auto">
                      <a:xfrm>
                        <a:off x="1319840" y="1285803"/>
                        <a:ext cx="64287" cy="167854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FF3399"/>
                      </a:solidFill>
                      <a:ln w="9525">
                        <a:noFill/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1104" name="角丸四角形 1103"/>
                      <p:cNvSpPr/>
                      <p:nvPr/>
                    </p:nvSpPr>
                    <p:spPr bwMode="auto">
                      <a:xfrm>
                        <a:off x="1677346" y="1285803"/>
                        <a:ext cx="64287" cy="167854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rgbClr val="FF3399"/>
                      </a:solidFill>
                      <a:ln w="9525">
                        <a:noFill/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1105" name="アーチ 1104"/>
                      <p:cNvSpPr/>
                      <p:nvPr/>
                    </p:nvSpPr>
                    <p:spPr bwMode="auto">
                      <a:xfrm>
                        <a:off x="1334020" y="1142247"/>
                        <a:ext cx="392276" cy="392276"/>
                      </a:xfrm>
                      <a:prstGeom prst="blockArc">
                        <a:avLst>
                          <a:gd name="adj1" fmla="val 10800000"/>
                          <a:gd name="adj2" fmla="val 21547075"/>
                          <a:gd name="adj3" fmla="val 4828"/>
                        </a:avLst>
                      </a:prstGeom>
                      <a:solidFill>
                        <a:srgbClr val="FF3399"/>
                      </a:solidFill>
                      <a:ln w="9525">
                        <a:noFill/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1106" name="角丸四角形 1105"/>
                      <p:cNvSpPr/>
                      <p:nvPr/>
                    </p:nvSpPr>
                    <p:spPr bwMode="auto">
                      <a:xfrm rot="20465293" flipV="1">
                        <a:off x="1499971" y="1524723"/>
                        <a:ext cx="90009" cy="45719"/>
                      </a:xfrm>
                      <a:prstGeom prst="roundRect">
                        <a:avLst>
                          <a:gd name="adj" fmla="val 50000"/>
                        </a:avLst>
                      </a:prstGeom>
                      <a:solidFill>
                        <a:schemeClr val="bg1"/>
                      </a:solidFill>
                      <a:ln w="9525">
                        <a:noFill/>
                        <a:round/>
                        <a:headEnd/>
                        <a:tailEnd/>
                      </a:ln>
                      <a:effectLst/>
                      <a:ex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</p:grpSp>
              </p:grpSp>
              <p:sp>
                <p:nvSpPr>
                  <p:cNvPr id="1097" name="弦 1096"/>
                  <p:cNvSpPr/>
                  <p:nvPr/>
                </p:nvSpPr>
                <p:spPr bwMode="auto">
                  <a:xfrm>
                    <a:off x="3351050" y="1383669"/>
                    <a:ext cx="150856" cy="150854"/>
                  </a:xfrm>
                  <a:prstGeom prst="chord">
                    <a:avLst>
                      <a:gd name="adj1" fmla="val 20845105"/>
                      <a:gd name="adj2" fmla="val 11526405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8" name="アーチ 1097"/>
                  <p:cNvSpPr/>
                  <p:nvPr/>
                </p:nvSpPr>
                <p:spPr bwMode="auto">
                  <a:xfrm>
                    <a:off x="3305927" y="1336609"/>
                    <a:ext cx="90245" cy="90245"/>
                  </a:xfrm>
                  <a:prstGeom prst="blockArc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99" name="アーチ 1098"/>
                  <p:cNvSpPr/>
                  <p:nvPr/>
                </p:nvSpPr>
                <p:spPr bwMode="auto">
                  <a:xfrm>
                    <a:off x="3465947" y="1336609"/>
                    <a:ext cx="90245" cy="90245"/>
                  </a:xfrm>
                  <a:prstGeom prst="blockArc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093" name="グループ化 1092"/>
                <p:cNvGrpSpPr/>
                <p:nvPr/>
              </p:nvGrpSpPr>
              <p:grpSpPr>
                <a:xfrm>
                  <a:off x="3480778" y="1479313"/>
                  <a:ext cx="350019" cy="350019"/>
                  <a:chOff x="4815667" y="1171178"/>
                  <a:chExt cx="350019" cy="350019"/>
                </a:xfrm>
              </p:grpSpPr>
              <p:sp>
                <p:nvSpPr>
                  <p:cNvPr id="1094" name="角丸四角形 1093"/>
                  <p:cNvSpPr/>
                  <p:nvPr/>
                </p:nvSpPr>
                <p:spPr bwMode="auto">
                  <a:xfrm rot="1903771">
                    <a:off x="4815667" y="1369841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095" name="角丸四角形 1094"/>
                  <p:cNvSpPr/>
                  <p:nvPr/>
                </p:nvSpPr>
                <p:spPr bwMode="auto">
                  <a:xfrm rot="16200000">
                    <a:off x="4922870" y="1292652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23" name="グループ化 22"/>
          <p:cNvGrpSpPr/>
          <p:nvPr/>
        </p:nvGrpSpPr>
        <p:grpSpPr>
          <a:xfrm>
            <a:off x="2379645" y="3080357"/>
            <a:ext cx="1481684" cy="1287360"/>
            <a:chOff x="2379645" y="3080357"/>
            <a:chExt cx="1481684" cy="1287360"/>
          </a:xfrm>
        </p:grpSpPr>
        <p:grpSp>
          <p:nvGrpSpPr>
            <p:cNvPr id="538" name="グループ化 537"/>
            <p:cNvGrpSpPr/>
            <p:nvPr/>
          </p:nvGrpSpPr>
          <p:grpSpPr>
            <a:xfrm>
              <a:off x="2379645" y="3080357"/>
              <a:ext cx="1481684" cy="1287360"/>
              <a:chOff x="2379645" y="3080775"/>
              <a:chExt cx="1481684" cy="1287360"/>
            </a:xfrm>
            <a:solidFill>
              <a:schemeClr val="tx1"/>
            </a:solidFill>
          </p:grpSpPr>
          <p:grpSp>
            <p:nvGrpSpPr>
              <p:cNvPr id="171" name="グループ化 170"/>
              <p:cNvGrpSpPr/>
              <p:nvPr/>
            </p:nvGrpSpPr>
            <p:grpSpPr>
              <a:xfrm>
                <a:off x="2379645" y="330826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172" name="グループ化 171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76" name="正方形/長方形 175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7" name="台形 176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8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73" name="グループ化 172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74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75" name="正方形/長方形 174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275" name="グループ化 274"/>
              <p:cNvGrpSpPr/>
              <p:nvPr/>
            </p:nvGrpSpPr>
            <p:grpSpPr>
              <a:xfrm>
                <a:off x="3180984" y="3080775"/>
                <a:ext cx="680345" cy="749935"/>
                <a:chOff x="3180984" y="3080775"/>
                <a:chExt cx="680345" cy="749935"/>
              </a:xfrm>
              <a:grpFill/>
            </p:grpSpPr>
            <p:grpSp>
              <p:nvGrpSpPr>
                <p:cNvPr id="225" name="グループ化 224"/>
                <p:cNvGrpSpPr/>
                <p:nvPr/>
              </p:nvGrpSpPr>
              <p:grpSpPr>
                <a:xfrm>
                  <a:off x="3180984" y="3080775"/>
                  <a:ext cx="463785" cy="749935"/>
                  <a:chOff x="3180984" y="3080775"/>
                  <a:chExt cx="463785" cy="749935"/>
                </a:xfrm>
                <a:grpFill/>
              </p:grpSpPr>
              <p:grpSp>
                <p:nvGrpSpPr>
                  <p:cNvPr id="179" name="グループ化 178"/>
                  <p:cNvGrpSpPr/>
                  <p:nvPr/>
                </p:nvGrpSpPr>
                <p:grpSpPr>
                  <a:xfrm>
                    <a:off x="3180984" y="3080775"/>
                    <a:ext cx="463785" cy="749935"/>
                    <a:chOff x="1298844" y="1142247"/>
                    <a:chExt cx="463785" cy="749935"/>
                  </a:xfrm>
                  <a:grpFill/>
                </p:grpSpPr>
                <p:sp>
                  <p:nvSpPr>
                    <p:cNvPr id="180" name="円/楕円 179"/>
                    <p:cNvSpPr/>
                    <p:nvPr/>
                  </p:nvSpPr>
                  <p:spPr bwMode="auto">
                    <a:xfrm>
                      <a:off x="1351983" y="1190978"/>
                      <a:ext cx="357506" cy="357506"/>
                    </a:xfrm>
                    <a:prstGeom prst="ellipse">
                      <a:avLst/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1" name="片側の 2 つの角を丸めた四角形 180"/>
                    <p:cNvSpPr/>
                    <p:nvPr/>
                  </p:nvSpPr>
                  <p:spPr bwMode="auto">
                    <a:xfrm>
                      <a:off x="1298844" y="1548485"/>
                      <a:ext cx="463785" cy="343697"/>
                    </a:xfrm>
                    <a:prstGeom prst="round2SameRect">
                      <a:avLst>
                        <a:gd name="adj1" fmla="val 21917"/>
                        <a:gd name="adj2" fmla="val 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2" name="角丸四角形 181"/>
                    <p:cNvSpPr/>
                    <p:nvPr/>
                  </p:nvSpPr>
                  <p:spPr bwMode="auto">
                    <a:xfrm>
                      <a:off x="1319840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3" name="角丸四角形 182"/>
                    <p:cNvSpPr/>
                    <p:nvPr/>
                  </p:nvSpPr>
                  <p:spPr bwMode="auto">
                    <a:xfrm>
                      <a:off x="1677346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4" name="アーチ 183"/>
                    <p:cNvSpPr/>
                    <p:nvPr/>
                  </p:nvSpPr>
                  <p:spPr bwMode="auto">
                    <a:xfrm>
                      <a:off x="1334020" y="1142247"/>
                      <a:ext cx="392276" cy="392276"/>
                    </a:xfrm>
                    <a:prstGeom prst="blockArc">
                      <a:avLst>
                        <a:gd name="adj1" fmla="val 10800000"/>
                        <a:gd name="adj2" fmla="val 21547075"/>
                        <a:gd name="adj3" fmla="val 4828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5" name="角丸四角形 184"/>
                    <p:cNvSpPr/>
                    <p:nvPr/>
                  </p:nvSpPr>
                  <p:spPr bwMode="auto">
                    <a:xfrm rot="20465293" flipV="1">
                      <a:off x="1499971" y="1521410"/>
                      <a:ext cx="90009" cy="45719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216" name="弦 215"/>
                  <p:cNvSpPr/>
                  <p:nvPr/>
                </p:nvSpPr>
                <p:spPr bwMode="auto">
                  <a:xfrm>
                    <a:off x="3329823" y="3306320"/>
                    <a:ext cx="150856" cy="150854"/>
                  </a:xfrm>
                  <a:prstGeom prst="chord">
                    <a:avLst>
                      <a:gd name="adj1" fmla="val 20845105"/>
                      <a:gd name="adj2" fmla="val 11526405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7" name="アーチ 216"/>
                  <p:cNvSpPr/>
                  <p:nvPr/>
                </p:nvSpPr>
                <p:spPr bwMode="auto">
                  <a:xfrm>
                    <a:off x="3284700" y="3259260"/>
                    <a:ext cx="90245" cy="90245"/>
                  </a:xfrm>
                  <a:prstGeom prst="blockArc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18" name="アーチ 217"/>
                  <p:cNvSpPr/>
                  <p:nvPr/>
                </p:nvSpPr>
                <p:spPr bwMode="auto">
                  <a:xfrm>
                    <a:off x="3444720" y="3259260"/>
                    <a:ext cx="90245" cy="90245"/>
                  </a:xfrm>
                  <a:prstGeom prst="blockArc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229" name="グループ化 228"/>
                <p:cNvGrpSpPr/>
                <p:nvPr/>
              </p:nvGrpSpPr>
              <p:grpSpPr>
                <a:xfrm>
                  <a:off x="3511310" y="3355517"/>
                  <a:ext cx="350019" cy="350019"/>
                  <a:chOff x="4815667" y="1171178"/>
                  <a:chExt cx="350019" cy="350019"/>
                </a:xfrm>
                <a:grpFill/>
              </p:grpSpPr>
              <p:sp>
                <p:nvSpPr>
                  <p:cNvPr id="230" name="角丸四角形 229"/>
                  <p:cNvSpPr/>
                  <p:nvPr/>
                </p:nvSpPr>
                <p:spPr bwMode="auto">
                  <a:xfrm rot="1903771">
                    <a:off x="4815667" y="1369841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31" name="角丸四角形 230"/>
                  <p:cNvSpPr/>
                  <p:nvPr/>
                </p:nvSpPr>
                <p:spPr bwMode="auto">
                  <a:xfrm rot="16200000">
                    <a:off x="4922870" y="1292652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  <p:grpSp>
          <p:nvGrpSpPr>
            <p:cNvPr id="832" name="グループ化 831"/>
            <p:cNvGrpSpPr/>
            <p:nvPr/>
          </p:nvGrpSpPr>
          <p:grpSpPr>
            <a:xfrm>
              <a:off x="2379645" y="3080357"/>
              <a:ext cx="1481684" cy="1287360"/>
              <a:chOff x="2379645" y="3080775"/>
              <a:chExt cx="1481684" cy="1287360"/>
            </a:xfrm>
          </p:grpSpPr>
          <p:grpSp>
            <p:nvGrpSpPr>
              <p:cNvPr id="1067" name="グループ化 1066"/>
              <p:cNvGrpSpPr/>
              <p:nvPr/>
            </p:nvGrpSpPr>
            <p:grpSpPr>
              <a:xfrm>
                <a:off x="2379645" y="3308260"/>
                <a:ext cx="1429865" cy="1059875"/>
                <a:chOff x="621358" y="1495643"/>
                <a:chExt cx="1260000" cy="933964"/>
              </a:xfrm>
              <a:solidFill>
                <a:srgbClr val="0070C0"/>
              </a:solidFill>
            </p:grpSpPr>
            <p:grpSp>
              <p:nvGrpSpPr>
                <p:cNvPr id="1083" name="グループ化 1082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087" name="正方形/長方形 1086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88" name="台形 1087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89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084" name="グループ化 1083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085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86" name="正方形/長方形 1085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068" name="グループ化 1067"/>
              <p:cNvGrpSpPr/>
              <p:nvPr/>
            </p:nvGrpSpPr>
            <p:grpSpPr>
              <a:xfrm>
                <a:off x="3180984" y="3080775"/>
                <a:ext cx="680345" cy="749935"/>
                <a:chOff x="3180984" y="3080775"/>
                <a:chExt cx="680345" cy="749935"/>
              </a:xfrm>
            </p:grpSpPr>
            <p:grpSp>
              <p:nvGrpSpPr>
                <p:cNvPr id="1069" name="グループ化 1068"/>
                <p:cNvGrpSpPr/>
                <p:nvPr/>
              </p:nvGrpSpPr>
              <p:grpSpPr>
                <a:xfrm>
                  <a:off x="3180984" y="3080775"/>
                  <a:ext cx="463785" cy="749935"/>
                  <a:chOff x="3180984" y="3080775"/>
                  <a:chExt cx="463785" cy="749935"/>
                </a:xfrm>
              </p:grpSpPr>
              <p:grpSp>
                <p:nvGrpSpPr>
                  <p:cNvPr id="1073" name="グループ化 1072"/>
                  <p:cNvGrpSpPr/>
                  <p:nvPr/>
                </p:nvGrpSpPr>
                <p:grpSpPr>
                  <a:xfrm>
                    <a:off x="3180984" y="3080775"/>
                    <a:ext cx="463785" cy="749935"/>
                    <a:chOff x="1298844" y="1142247"/>
                    <a:chExt cx="463785" cy="749935"/>
                  </a:xfrm>
                  <a:solidFill>
                    <a:srgbClr val="0070C0"/>
                  </a:solidFill>
                </p:grpSpPr>
                <p:sp>
                  <p:nvSpPr>
                    <p:cNvPr id="1077" name="円/楕円 1076"/>
                    <p:cNvSpPr/>
                    <p:nvPr/>
                  </p:nvSpPr>
                  <p:spPr bwMode="auto">
                    <a:xfrm>
                      <a:off x="1351983" y="1190978"/>
                      <a:ext cx="357506" cy="357506"/>
                    </a:xfrm>
                    <a:prstGeom prst="ellipse">
                      <a:avLst/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78" name="片側の 2 つの角を丸めた四角形 1077"/>
                    <p:cNvSpPr/>
                    <p:nvPr/>
                  </p:nvSpPr>
                  <p:spPr bwMode="auto">
                    <a:xfrm>
                      <a:off x="1298844" y="1548485"/>
                      <a:ext cx="463785" cy="343697"/>
                    </a:xfrm>
                    <a:prstGeom prst="round2SameRect">
                      <a:avLst>
                        <a:gd name="adj1" fmla="val 21917"/>
                        <a:gd name="adj2" fmla="val 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79" name="角丸四角形 1078"/>
                    <p:cNvSpPr/>
                    <p:nvPr/>
                  </p:nvSpPr>
                  <p:spPr bwMode="auto">
                    <a:xfrm>
                      <a:off x="1319840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80" name="角丸四角形 1079"/>
                    <p:cNvSpPr/>
                    <p:nvPr/>
                  </p:nvSpPr>
                  <p:spPr bwMode="auto">
                    <a:xfrm>
                      <a:off x="1677346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81" name="アーチ 1080"/>
                    <p:cNvSpPr/>
                    <p:nvPr/>
                  </p:nvSpPr>
                  <p:spPr bwMode="auto">
                    <a:xfrm>
                      <a:off x="1334020" y="1142247"/>
                      <a:ext cx="392276" cy="392276"/>
                    </a:xfrm>
                    <a:prstGeom prst="blockArc">
                      <a:avLst>
                        <a:gd name="adj1" fmla="val 10800000"/>
                        <a:gd name="adj2" fmla="val 21547075"/>
                        <a:gd name="adj3" fmla="val 4828"/>
                      </a:avLst>
                    </a:prstGeom>
                    <a:grpFill/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82" name="角丸四角形 1081"/>
                    <p:cNvSpPr/>
                    <p:nvPr/>
                  </p:nvSpPr>
                  <p:spPr bwMode="auto">
                    <a:xfrm rot="20465293" flipV="1">
                      <a:off x="1499971" y="1521410"/>
                      <a:ext cx="90009" cy="45719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bg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sp>
                <p:nvSpPr>
                  <p:cNvPr id="1074" name="弦 1073"/>
                  <p:cNvSpPr/>
                  <p:nvPr/>
                </p:nvSpPr>
                <p:spPr bwMode="auto">
                  <a:xfrm>
                    <a:off x="3329823" y="3306320"/>
                    <a:ext cx="150856" cy="150854"/>
                  </a:xfrm>
                  <a:prstGeom prst="chord">
                    <a:avLst>
                      <a:gd name="adj1" fmla="val 20845105"/>
                      <a:gd name="adj2" fmla="val 11526405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75" name="アーチ 1074"/>
                  <p:cNvSpPr/>
                  <p:nvPr/>
                </p:nvSpPr>
                <p:spPr bwMode="auto">
                  <a:xfrm>
                    <a:off x="3284700" y="3259260"/>
                    <a:ext cx="90245" cy="90245"/>
                  </a:xfrm>
                  <a:prstGeom prst="blockArc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76" name="アーチ 1075"/>
                  <p:cNvSpPr/>
                  <p:nvPr/>
                </p:nvSpPr>
                <p:spPr bwMode="auto">
                  <a:xfrm>
                    <a:off x="3444720" y="3259260"/>
                    <a:ext cx="90245" cy="90245"/>
                  </a:xfrm>
                  <a:prstGeom prst="blockArc">
                    <a:avLst/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1070" name="グループ化 1069"/>
                <p:cNvGrpSpPr/>
                <p:nvPr/>
              </p:nvGrpSpPr>
              <p:grpSpPr>
                <a:xfrm>
                  <a:off x="3511310" y="3355517"/>
                  <a:ext cx="350019" cy="350019"/>
                  <a:chOff x="4815667" y="1171178"/>
                  <a:chExt cx="350019" cy="350019"/>
                </a:xfrm>
                <a:solidFill>
                  <a:srgbClr val="0070C0"/>
                </a:solidFill>
              </p:grpSpPr>
              <p:sp>
                <p:nvSpPr>
                  <p:cNvPr id="1071" name="角丸四角形 1070"/>
                  <p:cNvSpPr/>
                  <p:nvPr/>
                </p:nvSpPr>
                <p:spPr bwMode="auto">
                  <a:xfrm rot="1903771">
                    <a:off x="4815667" y="1369841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1072" name="角丸四角形 1071"/>
                  <p:cNvSpPr/>
                  <p:nvPr/>
                </p:nvSpPr>
                <p:spPr bwMode="auto">
                  <a:xfrm rot="16200000">
                    <a:off x="4922870" y="1292652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12" name="グループ化 11"/>
          <p:cNvGrpSpPr/>
          <p:nvPr/>
        </p:nvGrpSpPr>
        <p:grpSpPr>
          <a:xfrm>
            <a:off x="4254165" y="1141829"/>
            <a:ext cx="1429865" cy="1287360"/>
            <a:chOff x="4254165" y="1141829"/>
            <a:chExt cx="1429865" cy="1287360"/>
          </a:xfrm>
        </p:grpSpPr>
        <p:grpSp>
          <p:nvGrpSpPr>
            <p:cNvPr id="532" name="グループ化 531"/>
            <p:cNvGrpSpPr/>
            <p:nvPr/>
          </p:nvGrpSpPr>
          <p:grpSpPr>
            <a:xfrm>
              <a:off x="4254165" y="1141829"/>
              <a:ext cx="1429865" cy="1287360"/>
              <a:chOff x="4254165" y="1142247"/>
              <a:chExt cx="1429865" cy="1287360"/>
            </a:xfrm>
            <a:solidFill>
              <a:schemeClr val="tx1"/>
            </a:solidFill>
          </p:grpSpPr>
          <p:grpSp>
            <p:nvGrpSpPr>
              <p:cNvPr id="277" name="グループ化 276"/>
              <p:cNvGrpSpPr/>
              <p:nvPr/>
            </p:nvGrpSpPr>
            <p:grpSpPr>
              <a:xfrm>
                <a:off x="4254165" y="1369732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278" name="グループ化 277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282" name="正方形/長方形 281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83" name="台形 282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84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279" name="グループ化 278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280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81" name="正方形/長方形 280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293" name="グループ化 292"/>
              <p:cNvGrpSpPr/>
              <p:nvPr/>
            </p:nvGrpSpPr>
            <p:grpSpPr>
              <a:xfrm>
                <a:off x="5082074" y="1142247"/>
                <a:ext cx="421793" cy="749935"/>
                <a:chOff x="1319840" y="1142247"/>
                <a:chExt cx="421793" cy="749935"/>
              </a:xfrm>
              <a:grpFill/>
            </p:grpSpPr>
            <p:grpSp>
              <p:nvGrpSpPr>
                <p:cNvPr id="294" name="グループ化 293"/>
                <p:cNvGrpSpPr/>
                <p:nvPr/>
              </p:nvGrpSpPr>
              <p:grpSpPr>
                <a:xfrm>
                  <a:off x="1319840" y="1142247"/>
                  <a:ext cx="421793" cy="749935"/>
                  <a:chOff x="1319840" y="1142247"/>
                  <a:chExt cx="421793" cy="749935"/>
                </a:xfrm>
                <a:grpFill/>
              </p:grpSpPr>
              <p:sp>
                <p:nvSpPr>
                  <p:cNvPr id="297" name="片側の 2 つの角を丸めた四角形 296"/>
                  <p:cNvSpPr/>
                  <p:nvPr/>
                </p:nvSpPr>
                <p:spPr bwMode="auto">
                  <a:xfrm>
                    <a:off x="1341485" y="1190978"/>
                    <a:ext cx="378502" cy="37850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298" name="グループ化 297"/>
                  <p:cNvGrpSpPr/>
                  <p:nvPr/>
                </p:nvGrpSpPr>
                <p:grpSpPr>
                  <a:xfrm>
                    <a:off x="1319840" y="1142247"/>
                    <a:ext cx="421793" cy="749935"/>
                    <a:chOff x="1319840" y="1142247"/>
                    <a:chExt cx="421793" cy="749935"/>
                  </a:xfrm>
                  <a:grpFill/>
                </p:grpSpPr>
                <p:sp>
                  <p:nvSpPr>
                    <p:cNvPr id="299" name="円/楕円 298"/>
                    <p:cNvSpPr/>
                    <p:nvPr/>
                  </p:nvSpPr>
                  <p:spPr bwMode="auto">
                    <a:xfrm>
                      <a:off x="1351983" y="1190978"/>
                      <a:ext cx="357506" cy="357506"/>
                    </a:xfrm>
                    <a:prstGeom prst="ellipse">
                      <a:avLst/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00" name="片側の 2 つの角を丸めた四角形 299"/>
                    <p:cNvSpPr/>
                    <p:nvPr/>
                  </p:nvSpPr>
                  <p:spPr bwMode="auto">
                    <a:xfrm>
                      <a:off x="1321573" y="1581829"/>
                      <a:ext cx="418328" cy="310353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01" name="角丸四角形 300"/>
                    <p:cNvSpPr/>
                    <p:nvPr/>
                  </p:nvSpPr>
                  <p:spPr bwMode="auto">
                    <a:xfrm>
                      <a:off x="1319840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02" name="角丸四角形 301"/>
                    <p:cNvSpPr/>
                    <p:nvPr/>
                  </p:nvSpPr>
                  <p:spPr bwMode="auto">
                    <a:xfrm>
                      <a:off x="1677346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03" name="アーチ 302"/>
                    <p:cNvSpPr/>
                    <p:nvPr/>
                  </p:nvSpPr>
                  <p:spPr bwMode="auto">
                    <a:xfrm>
                      <a:off x="1334020" y="1142247"/>
                      <a:ext cx="392276" cy="392276"/>
                    </a:xfrm>
                    <a:prstGeom prst="blockArc">
                      <a:avLst>
                        <a:gd name="adj1" fmla="val 10800000"/>
                        <a:gd name="adj2" fmla="val 21547075"/>
                        <a:gd name="adj3" fmla="val 4828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04" name="角丸四角形 303"/>
                    <p:cNvSpPr/>
                    <p:nvPr/>
                  </p:nvSpPr>
                  <p:spPr bwMode="auto">
                    <a:xfrm rot="20465293" flipV="1">
                      <a:off x="1499971" y="1524723"/>
                      <a:ext cx="90009" cy="45719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295" name="円/楕円 294"/>
                <p:cNvSpPr/>
                <p:nvPr/>
              </p:nvSpPr>
              <p:spPr bwMode="auto">
                <a:xfrm>
                  <a:off x="1425983" y="1286536"/>
                  <a:ext cx="69584" cy="103698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23" name="円/楕円 322"/>
                <p:cNvSpPr/>
                <p:nvPr/>
              </p:nvSpPr>
              <p:spPr bwMode="auto">
                <a:xfrm>
                  <a:off x="1572668" y="1286536"/>
                  <a:ext cx="69584" cy="103698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315" name="円/楕円 314"/>
              <p:cNvSpPr/>
              <p:nvPr/>
            </p:nvSpPr>
            <p:spPr bwMode="auto">
              <a:xfrm>
                <a:off x="5237308" y="1394370"/>
                <a:ext cx="111326" cy="111326"/>
              </a:xfrm>
              <a:prstGeom prst="ellipse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319" name="グループ化 318"/>
              <p:cNvGrpSpPr/>
              <p:nvPr/>
            </p:nvGrpSpPr>
            <p:grpSpPr>
              <a:xfrm>
                <a:off x="5495291" y="1197880"/>
                <a:ext cx="172410" cy="571066"/>
                <a:chOff x="5495291" y="1197880"/>
                <a:chExt cx="172410" cy="571066"/>
              </a:xfrm>
              <a:grpFill/>
            </p:grpSpPr>
            <p:sp>
              <p:nvSpPr>
                <p:cNvPr id="317" name="角丸四角形 316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18" name="角丸四角形 317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20" name="グループ化 319"/>
              <p:cNvGrpSpPr/>
              <p:nvPr/>
            </p:nvGrpSpPr>
            <p:grpSpPr>
              <a:xfrm flipH="1">
                <a:off x="4923844" y="1197880"/>
                <a:ext cx="172410" cy="571066"/>
                <a:chOff x="5495291" y="1197880"/>
                <a:chExt cx="172410" cy="571066"/>
              </a:xfrm>
              <a:grpFill/>
            </p:grpSpPr>
            <p:sp>
              <p:nvSpPr>
                <p:cNvPr id="321" name="角丸四角形 320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22" name="角丸四角形 321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833" name="グループ化 832"/>
            <p:cNvGrpSpPr/>
            <p:nvPr/>
          </p:nvGrpSpPr>
          <p:grpSpPr>
            <a:xfrm>
              <a:off x="4254165" y="1141829"/>
              <a:ext cx="1429865" cy="1287360"/>
              <a:chOff x="4254165" y="1142247"/>
              <a:chExt cx="1429865" cy="1287360"/>
            </a:xfrm>
          </p:grpSpPr>
          <p:grpSp>
            <p:nvGrpSpPr>
              <p:cNvPr id="1040" name="グループ化 1039"/>
              <p:cNvGrpSpPr/>
              <p:nvPr/>
            </p:nvGrpSpPr>
            <p:grpSpPr>
              <a:xfrm>
                <a:off x="4254165" y="1369732"/>
                <a:ext cx="1429865" cy="1059875"/>
                <a:chOff x="621358" y="1495643"/>
                <a:chExt cx="1260000" cy="933964"/>
              </a:xfrm>
              <a:solidFill>
                <a:srgbClr val="FF3399"/>
              </a:solidFill>
            </p:grpSpPr>
            <p:grpSp>
              <p:nvGrpSpPr>
                <p:cNvPr id="1060" name="グループ化 1059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064" name="正方形/長方形 1063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65" name="台形 1064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66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061" name="グループ化 1060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062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63" name="正方形/長方形 1062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041" name="グループ化 1040"/>
              <p:cNvGrpSpPr/>
              <p:nvPr/>
            </p:nvGrpSpPr>
            <p:grpSpPr>
              <a:xfrm>
                <a:off x="5082074" y="1142247"/>
                <a:ext cx="421793" cy="749935"/>
                <a:chOff x="1319840" y="1142247"/>
                <a:chExt cx="421793" cy="749935"/>
              </a:xfrm>
            </p:grpSpPr>
            <p:grpSp>
              <p:nvGrpSpPr>
                <p:cNvPr id="1049" name="グループ化 1048"/>
                <p:cNvGrpSpPr/>
                <p:nvPr/>
              </p:nvGrpSpPr>
              <p:grpSpPr>
                <a:xfrm>
                  <a:off x="1319840" y="1142247"/>
                  <a:ext cx="421793" cy="749935"/>
                  <a:chOff x="1319840" y="1142247"/>
                  <a:chExt cx="421793" cy="749935"/>
                </a:xfrm>
              </p:grpSpPr>
              <p:sp>
                <p:nvSpPr>
                  <p:cNvPr id="1052" name="片側の 2 つの角を丸めた四角形 1051"/>
                  <p:cNvSpPr/>
                  <p:nvPr/>
                </p:nvSpPr>
                <p:spPr bwMode="auto">
                  <a:xfrm>
                    <a:off x="1341485" y="1190978"/>
                    <a:ext cx="378502" cy="37850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1053" name="グループ化 1052"/>
                  <p:cNvGrpSpPr/>
                  <p:nvPr/>
                </p:nvGrpSpPr>
                <p:grpSpPr>
                  <a:xfrm>
                    <a:off x="1319840" y="1142247"/>
                    <a:ext cx="421793" cy="749935"/>
                    <a:chOff x="1319840" y="1142247"/>
                    <a:chExt cx="421793" cy="749935"/>
                  </a:xfrm>
                </p:grpSpPr>
                <p:sp>
                  <p:nvSpPr>
                    <p:cNvPr id="1054" name="円/楕円 1053"/>
                    <p:cNvSpPr/>
                    <p:nvPr/>
                  </p:nvSpPr>
                  <p:spPr bwMode="auto">
                    <a:xfrm>
                      <a:off x="1351983" y="1190978"/>
                      <a:ext cx="357506" cy="357506"/>
                    </a:xfrm>
                    <a:prstGeom prst="ellipse">
                      <a:avLst/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55" name="片側の 2 つの角を丸めた四角形 1054"/>
                    <p:cNvSpPr/>
                    <p:nvPr/>
                  </p:nvSpPr>
                  <p:spPr bwMode="auto">
                    <a:xfrm>
                      <a:off x="1321573" y="1581829"/>
                      <a:ext cx="418328" cy="310353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56" name="角丸四角形 1055"/>
                    <p:cNvSpPr/>
                    <p:nvPr/>
                  </p:nvSpPr>
                  <p:spPr bwMode="auto">
                    <a:xfrm>
                      <a:off x="1319840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57" name="角丸四角形 1056"/>
                    <p:cNvSpPr/>
                    <p:nvPr/>
                  </p:nvSpPr>
                  <p:spPr bwMode="auto">
                    <a:xfrm>
                      <a:off x="1677346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58" name="アーチ 1057"/>
                    <p:cNvSpPr/>
                    <p:nvPr/>
                  </p:nvSpPr>
                  <p:spPr bwMode="auto">
                    <a:xfrm>
                      <a:off x="1334020" y="1142247"/>
                      <a:ext cx="392276" cy="392276"/>
                    </a:xfrm>
                    <a:prstGeom prst="blockArc">
                      <a:avLst>
                        <a:gd name="adj1" fmla="val 10800000"/>
                        <a:gd name="adj2" fmla="val 21547075"/>
                        <a:gd name="adj3" fmla="val 4828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59" name="角丸四角形 1058"/>
                    <p:cNvSpPr/>
                    <p:nvPr/>
                  </p:nvSpPr>
                  <p:spPr bwMode="auto">
                    <a:xfrm rot="20465293" flipV="1">
                      <a:off x="1499971" y="1524723"/>
                      <a:ext cx="90009" cy="45719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bg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1050" name="円/楕円 1049"/>
                <p:cNvSpPr/>
                <p:nvPr/>
              </p:nvSpPr>
              <p:spPr bwMode="auto">
                <a:xfrm>
                  <a:off x="1425983" y="1286536"/>
                  <a:ext cx="69584" cy="103698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51" name="円/楕円 1050"/>
                <p:cNvSpPr/>
                <p:nvPr/>
              </p:nvSpPr>
              <p:spPr bwMode="auto">
                <a:xfrm>
                  <a:off x="1572668" y="1286536"/>
                  <a:ext cx="69584" cy="103698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1042" name="円/楕円 1041"/>
              <p:cNvSpPr/>
              <p:nvPr/>
            </p:nvSpPr>
            <p:spPr bwMode="auto">
              <a:xfrm>
                <a:off x="5237308" y="1394370"/>
                <a:ext cx="111326" cy="111326"/>
              </a:xfrm>
              <a:prstGeom prst="ellipse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043" name="グループ化 1042"/>
              <p:cNvGrpSpPr/>
              <p:nvPr/>
            </p:nvGrpSpPr>
            <p:grpSpPr>
              <a:xfrm>
                <a:off x="5495291" y="1197880"/>
                <a:ext cx="172410" cy="571066"/>
                <a:chOff x="5495291" y="1197880"/>
                <a:chExt cx="172410" cy="571066"/>
              </a:xfrm>
            </p:grpSpPr>
            <p:sp>
              <p:nvSpPr>
                <p:cNvPr id="1047" name="角丸四角形 1046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48" name="角丸四角形 1047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044" name="グループ化 1043"/>
              <p:cNvGrpSpPr/>
              <p:nvPr/>
            </p:nvGrpSpPr>
            <p:grpSpPr>
              <a:xfrm flipH="1">
                <a:off x="4923844" y="1197880"/>
                <a:ext cx="172410" cy="571066"/>
                <a:chOff x="5495291" y="1197880"/>
                <a:chExt cx="172410" cy="571066"/>
              </a:xfrm>
            </p:grpSpPr>
            <p:sp>
              <p:nvSpPr>
                <p:cNvPr id="1045" name="角丸四角形 1044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46" name="角丸四角形 1045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21" name="グループ化 20"/>
          <p:cNvGrpSpPr/>
          <p:nvPr/>
        </p:nvGrpSpPr>
        <p:grpSpPr>
          <a:xfrm>
            <a:off x="4254165" y="3080357"/>
            <a:ext cx="1429865" cy="1287360"/>
            <a:chOff x="4254165" y="3080357"/>
            <a:chExt cx="1429865" cy="1287360"/>
          </a:xfrm>
        </p:grpSpPr>
        <p:grpSp>
          <p:nvGrpSpPr>
            <p:cNvPr id="537" name="グループ化 536"/>
            <p:cNvGrpSpPr/>
            <p:nvPr/>
          </p:nvGrpSpPr>
          <p:grpSpPr>
            <a:xfrm>
              <a:off x="4254165" y="3080357"/>
              <a:ext cx="1429865" cy="1287360"/>
              <a:chOff x="4254165" y="3080775"/>
              <a:chExt cx="1429865" cy="1287360"/>
            </a:xfrm>
            <a:solidFill>
              <a:schemeClr val="tx1"/>
            </a:solidFill>
          </p:grpSpPr>
          <p:grpSp>
            <p:nvGrpSpPr>
              <p:cNvPr id="285" name="グループ化 284"/>
              <p:cNvGrpSpPr/>
              <p:nvPr/>
            </p:nvGrpSpPr>
            <p:grpSpPr>
              <a:xfrm>
                <a:off x="4254165" y="330826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286" name="グループ化 285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290" name="正方形/長方形 289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91" name="台形 290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92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287" name="グループ化 286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288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289" name="正方形/長方形 288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305" name="グループ化 304"/>
              <p:cNvGrpSpPr/>
              <p:nvPr/>
            </p:nvGrpSpPr>
            <p:grpSpPr>
              <a:xfrm>
                <a:off x="5061078" y="3080775"/>
                <a:ext cx="463785" cy="749935"/>
                <a:chOff x="1298844" y="3080775"/>
                <a:chExt cx="463785" cy="749935"/>
              </a:xfrm>
              <a:grpFill/>
            </p:grpSpPr>
            <p:grpSp>
              <p:nvGrpSpPr>
                <p:cNvPr id="306" name="グループ化 305"/>
                <p:cNvGrpSpPr/>
                <p:nvPr/>
              </p:nvGrpSpPr>
              <p:grpSpPr>
                <a:xfrm>
                  <a:off x="1298844" y="3080775"/>
                  <a:ext cx="463785" cy="749935"/>
                  <a:chOff x="1298844" y="1142247"/>
                  <a:chExt cx="463785" cy="749935"/>
                </a:xfrm>
                <a:grpFill/>
              </p:grpSpPr>
              <p:sp>
                <p:nvSpPr>
                  <p:cNvPr id="309" name="円/楕円 308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0" name="片側の 2 つの角を丸めた四角形 309"/>
                  <p:cNvSpPr/>
                  <p:nvPr/>
                </p:nvSpPr>
                <p:spPr bwMode="auto">
                  <a:xfrm>
                    <a:off x="1298844" y="1548485"/>
                    <a:ext cx="463785" cy="343697"/>
                  </a:xfrm>
                  <a:prstGeom prst="round2SameRect">
                    <a:avLst>
                      <a:gd name="adj1" fmla="val 21917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1" name="角丸四角形 310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2" name="角丸四角形 311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3" name="アーチ 312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14" name="角丸四角形 313"/>
                  <p:cNvSpPr/>
                  <p:nvPr/>
                </p:nvSpPr>
                <p:spPr bwMode="auto">
                  <a:xfrm rot="20465293" flipV="1">
                    <a:off x="1499971" y="1521410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07" name="円/楕円 306"/>
                <p:cNvSpPr/>
                <p:nvPr/>
              </p:nvSpPr>
              <p:spPr bwMode="auto">
                <a:xfrm>
                  <a:off x="1406934" y="3235802"/>
                  <a:ext cx="107682" cy="115052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7" name="円/楕円 336"/>
                <p:cNvSpPr/>
                <p:nvPr/>
              </p:nvSpPr>
              <p:spPr bwMode="auto">
                <a:xfrm>
                  <a:off x="1544975" y="3235802"/>
                  <a:ext cx="107682" cy="115052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8" name="円/楕円 337"/>
                <p:cNvSpPr/>
                <p:nvPr/>
              </p:nvSpPr>
              <p:spPr bwMode="auto">
                <a:xfrm>
                  <a:off x="1491807" y="3355516"/>
                  <a:ext cx="76701" cy="76617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39" name="円/楕円 338"/>
                <p:cNvSpPr/>
                <p:nvPr/>
              </p:nvSpPr>
              <p:spPr bwMode="auto">
                <a:xfrm>
                  <a:off x="1437915" y="3268903"/>
                  <a:ext cx="45720" cy="48850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40" name="円/楕円 339"/>
                <p:cNvSpPr/>
                <p:nvPr/>
              </p:nvSpPr>
              <p:spPr bwMode="auto">
                <a:xfrm>
                  <a:off x="1575075" y="3268903"/>
                  <a:ext cx="45720" cy="48850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44" name="グループ化 343"/>
              <p:cNvGrpSpPr/>
              <p:nvPr/>
            </p:nvGrpSpPr>
            <p:grpSpPr>
              <a:xfrm>
                <a:off x="5495291" y="3091450"/>
                <a:ext cx="172410" cy="571066"/>
                <a:chOff x="5495291" y="1197880"/>
                <a:chExt cx="172410" cy="571066"/>
              </a:xfrm>
              <a:grpFill/>
            </p:grpSpPr>
            <p:sp>
              <p:nvSpPr>
                <p:cNvPr id="345" name="角丸四角形 344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46" name="角丸四角形 345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347" name="グループ化 346"/>
              <p:cNvGrpSpPr/>
              <p:nvPr/>
            </p:nvGrpSpPr>
            <p:grpSpPr>
              <a:xfrm flipH="1">
                <a:off x="4923844" y="3091450"/>
                <a:ext cx="172410" cy="571066"/>
                <a:chOff x="5495291" y="1197880"/>
                <a:chExt cx="172410" cy="571066"/>
              </a:xfrm>
              <a:grpFill/>
            </p:grpSpPr>
            <p:sp>
              <p:nvSpPr>
                <p:cNvPr id="348" name="角丸四角形 347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349" name="角丸四角形 348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834" name="グループ化 833"/>
            <p:cNvGrpSpPr/>
            <p:nvPr/>
          </p:nvGrpSpPr>
          <p:grpSpPr>
            <a:xfrm>
              <a:off x="4254165" y="3080357"/>
              <a:ext cx="1429865" cy="1287360"/>
              <a:chOff x="4254165" y="3080775"/>
              <a:chExt cx="1429865" cy="1287360"/>
            </a:xfrm>
          </p:grpSpPr>
          <p:grpSp>
            <p:nvGrpSpPr>
              <p:cNvPr id="1013" name="グループ化 1012"/>
              <p:cNvGrpSpPr/>
              <p:nvPr/>
            </p:nvGrpSpPr>
            <p:grpSpPr>
              <a:xfrm>
                <a:off x="4254165" y="3308260"/>
                <a:ext cx="1429865" cy="1059875"/>
                <a:chOff x="621358" y="1495643"/>
                <a:chExt cx="1260000" cy="933964"/>
              </a:xfrm>
              <a:solidFill>
                <a:srgbClr val="0070C0"/>
              </a:solidFill>
            </p:grpSpPr>
            <p:grpSp>
              <p:nvGrpSpPr>
                <p:cNvPr id="1033" name="グループ化 1032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037" name="正方形/長方形 1036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38" name="台形 1037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39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034" name="グループ化 1033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035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36" name="正方形/長方形 1035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1014" name="グループ化 1013"/>
              <p:cNvGrpSpPr/>
              <p:nvPr/>
            </p:nvGrpSpPr>
            <p:grpSpPr>
              <a:xfrm>
                <a:off x="5061078" y="3080775"/>
                <a:ext cx="463785" cy="749935"/>
                <a:chOff x="1298844" y="3080775"/>
                <a:chExt cx="463785" cy="749935"/>
              </a:xfrm>
            </p:grpSpPr>
            <p:grpSp>
              <p:nvGrpSpPr>
                <p:cNvPr id="1021" name="グループ化 1020"/>
                <p:cNvGrpSpPr/>
                <p:nvPr/>
              </p:nvGrpSpPr>
              <p:grpSpPr>
                <a:xfrm>
                  <a:off x="1298844" y="3080775"/>
                  <a:ext cx="463785" cy="749935"/>
                  <a:chOff x="1298844" y="1142247"/>
                  <a:chExt cx="463785" cy="749935"/>
                </a:xfrm>
                <a:solidFill>
                  <a:srgbClr val="0070C0"/>
                </a:solidFill>
              </p:grpSpPr>
              <p:sp>
                <p:nvSpPr>
                  <p:cNvPr id="1027" name="円/楕円 1026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28" name="片側の 2 つの角を丸めた四角形 1027"/>
                  <p:cNvSpPr/>
                  <p:nvPr/>
                </p:nvSpPr>
                <p:spPr bwMode="auto">
                  <a:xfrm>
                    <a:off x="1298844" y="1548485"/>
                    <a:ext cx="463785" cy="343697"/>
                  </a:xfrm>
                  <a:prstGeom prst="round2SameRect">
                    <a:avLst>
                      <a:gd name="adj1" fmla="val 21917"/>
                      <a:gd name="adj2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29" name="角丸四角形 1028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0" name="角丸四角形 1029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1" name="アーチ 1030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032" name="角丸四角形 1031"/>
                  <p:cNvSpPr/>
                  <p:nvPr/>
                </p:nvSpPr>
                <p:spPr bwMode="auto">
                  <a:xfrm rot="20465293" flipV="1">
                    <a:off x="1499971" y="1521410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1022" name="円/楕円 1021"/>
                <p:cNvSpPr/>
                <p:nvPr/>
              </p:nvSpPr>
              <p:spPr bwMode="auto">
                <a:xfrm>
                  <a:off x="1406934" y="3235802"/>
                  <a:ext cx="107682" cy="1150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3" name="円/楕円 1022"/>
                <p:cNvSpPr/>
                <p:nvPr/>
              </p:nvSpPr>
              <p:spPr bwMode="auto">
                <a:xfrm>
                  <a:off x="1544975" y="3235802"/>
                  <a:ext cx="107682" cy="115052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4" name="円/楕円 1023"/>
                <p:cNvSpPr/>
                <p:nvPr/>
              </p:nvSpPr>
              <p:spPr bwMode="auto">
                <a:xfrm>
                  <a:off x="1491807" y="3355516"/>
                  <a:ext cx="76701" cy="76617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5" name="円/楕円 1024"/>
                <p:cNvSpPr/>
                <p:nvPr/>
              </p:nvSpPr>
              <p:spPr bwMode="auto">
                <a:xfrm>
                  <a:off x="1437915" y="3268903"/>
                  <a:ext cx="45720" cy="48850"/>
                </a:xfrm>
                <a:prstGeom prst="ellipse">
                  <a:avLst/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026" name="円/楕円 1025"/>
                <p:cNvSpPr/>
                <p:nvPr/>
              </p:nvSpPr>
              <p:spPr bwMode="auto">
                <a:xfrm>
                  <a:off x="1575075" y="3268903"/>
                  <a:ext cx="45720" cy="48850"/>
                </a:xfrm>
                <a:prstGeom prst="ellipse">
                  <a:avLst/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015" name="グループ化 1014"/>
              <p:cNvGrpSpPr/>
              <p:nvPr/>
            </p:nvGrpSpPr>
            <p:grpSpPr>
              <a:xfrm>
                <a:off x="5495291" y="3091450"/>
                <a:ext cx="172410" cy="571066"/>
                <a:chOff x="5495291" y="1197880"/>
                <a:chExt cx="172410" cy="571066"/>
              </a:xfrm>
              <a:solidFill>
                <a:srgbClr val="0070C0"/>
              </a:solidFill>
            </p:grpSpPr>
            <p:sp>
              <p:nvSpPr>
                <p:cNvPr id="1019" name="角丸四角形 1018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20" name="角丸四角形 1019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1016" name="グループ化 1015"/>
              <p:cNvGrpSpPr/>
              <p:nvPr/>
            </p:nvGrpSpPr>
            <p:grpSpPr>
              <a:xfrm flipH="1">
                <a:off x="4923844" y="3091450"/>
                <a:ext cx="172410" cy="571066"/>
                <a:chOff x="5495291" y="1197880"/>
                <a:chExt cx="172410" cy="571066"/>
              </a:xfrm>
              <a:solidFill>
                <a:srgbClr val="0070C0"/>
              </a:solidFill>
            </p:grpSpPr>
            <p:sp>
              <p:nvSpPr>
                <p:cNvPr id="1017" name="角丸四角形 1016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018" name="角丸四角形 1017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13" name="グループ化 12"/>
          <p:cNvGrpSpPr/>
          <p:nvPr/>
        </p:nvGrpSpPr>
        <p:grpSpPr>
          <a:xfrm>
            <a:off x="6111921" y="1098697"/>
            <a:ext cx="1429865" cy="1330492"/>
            <a:chOff x="6111921" y="1098697"/>
            <a:chExt cx="1429865" cy="1330492"/>
          </a:xfrm>
        </p:grpSpPr>
        <p:grpSp>
          <p:nvGrpSpPr>
            <p:cNvPr id="533" name="グループ化 532"/>
            <p:cNvGrpSpPr/>
            <p:nvPr/>
          </p:nvGrpSpPr>
          <p:grpSpPr>
            <a:xfrm>
              <a:off x="6111921" y="1098697"/>
              <a:ext cx="1429865" cy="1330492"/>
              <a:chOff x="6111921" y="1099115"/>
              <a:chExt cx="1429865" cy="1330492"/>
            </a:xfrm>
            <a:solidFill>
              <a:schemeClr val="tx1"/>
            </a:solidFill>
          </p:grpSpPr>
          <p:grpSp>
            <p:nvGrpSpPr>
              <p:cNvPr id="350" name="グループ化 349"/>
              <p:cNvGrpSpPr/>
              <p:nvPr/>
            </p:nvGrpSpPr>
            <p:grpSpPr>
              <a:xfrm>
                <a:off x="6111921" y="1369732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351" name="グループ化 350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355" name="正方形/長方形 354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6" name="台形 355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7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352" name="グループ化 351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353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54" name="正方形/長方形 353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366" name="グループ化 365"/>
              <p:cNvGrpSpPr/>
              <p:nvPr/>
            </p:nvGrpSpPr>
            <p:grpSpPr>
              <a:xfrm>
                <a:off x="6939830" y="1142247"/>
                <a:ext cx="421793" cy="749935"/>
                <a:chOff x="1319840" y="1142247"/>
                <a:chExt cx="421793" cy="749935"/>
              </a:xfrm>
              <a:grpFill/>
            </p:grpSpPr>
            <p:grpSp>
              <p:nvGrpSpPr>
                <p:cNvPr id="367" name="グループ化 366"/>
                <p:cNvGrpSpPr/>
                <p:nvPr/>
              </p:nvGrpSpPr>
              <p:grpSpPr>
                <a:xfrm>
                  <a:off x="1319840" y="1142247"/>
                  <a:ext cx="421793" cy="749935"/>
                  <a:chOff x="1319840" y="1142247"/>
                  <a:chExt cx="421793" cy="749935"/>
                </a:xfrm>
                <a:grpFill/>
              </p:grpSpPr>
              <p:sp>
                <p:nvSpPr>
                  <p:cNvPr id="370" name="片側の 2 つの角を丸めた四角形 369"/>
                  <p:cNvSpPr/>
                  <p:nvPr/>
                </p:nvSpPr>
                <p:spPr bwMode="auto">
                  <a:xfrm>
                    <a:off x="1341485" y="1190978"/>
                    <a:ext cx="378502" cy="37850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371" name="グループ化 370"/>
                  <p:cNvGrpSpPr/>
                  <p:nvPr/>
                </p:nvGrpSpPr>
                <p:grpSpPr>
                  <a:xfrm>
                    <a:off x="1319840" y="1142247"/>
                    <a:ext cx="421793" cy="749935"/>
                    <a:chOff x="1319840" y="1142247"/>
                    <a:chExt cx="421793" cy="749935"/>
                  </a:xfrm>
                  <a:grpFill/>
                </p:grpSpPr>
                <p:sp>
                  <p:nvSpPr>
                    <p:cNvPr id="372" name="円/楕円 371"/>
                    <p:cNvSpPr/>
                    <p:nvPr/>
                  </p:nvSpPr>
                  <p:spPr bwMode="auto">
                    <a:xfrm>
                      <a:off x="1351983" y="1190978"/>
                      <a:ext cx="357506" cy="357506"/>
                    </a:xfrm>
                    <a:prstGeom prst="ellipse">
                      <a:avLst/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73" name="片側の 2 つの角を丸めた四角形 372"/>
                    <p:cNvSpPr/>
                    <p:nvPr/>
                  </p:nvSpPr>
                  <p:spPr bwMode="auto">
                    <a:xfrm>
                      <a:off x="1321573" y="1581829"/>
                      <a:ext cx="418328" cy="310353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74" name="角丸四角形 373"/>
                    <p:cNvSpPr/>
                    <p:nvPr/>
                  </p:nvSpPr>
                  <p:spPr bwMode="auto">
                    <a:xfrm>
                      <a:off x="1319840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75" name="角丸四角形 374"/>
                    <p:cNvSpPr/>
                    <p:nvPr/>
                  </p:nvSpPr>
                  <p:spPr bwMode="auto">
                    <a:xfrm>
                      <a:off x="1677346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76" name="アーチ 375"/>
                    <p:cNvSpPr/>
                    <p:nvPr/>
                  </p:nvSpPr>
                  <p:spPr bwMode="auto">
                    <a:xfrm>
                      <a:off x="1334020" y="1142247"/>
                      <a:ext cx="392276" cy="392276"/>
                    </a:xfrm>
                    <a:prstGeom prst="blockArc">
                      <a:avLst>
                        <a:gd name="adj1" fmla="val 10800000"/>
                        <a:gd name="adj2" fmla="val 21547075"/>
                        <a:gd name="adj3" fmla="val 4828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377" name="角丸四角形 376"/>
                    <p:cNvSpPr/>
                    <p:nvPr/>
                  </p:nvSpPr>
                  <p:spPr bwMode="auto">
                    <a:xfrm rot="20465293" flipV="1">
                      <a:off x="1499971" y="1524723"/>
                      <a:ext cx="90009" cy="45719"/>
                    </a:xfrm>
                    <a:prstGeom prst="roundRect">
                      <a:avLst>
                        <a:gd name="adj" fmla="val 50000"/>
                      </a:avLst>
                    </a:prstGeom>
                    <a:grpFill/>
                    <a:ln w="762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368" name="円/楕円 367"/>
                <p:cNvSpPr/>
                <p:nvPr/>
              </p:nvSpPr>
              <p:spPr bwMode="auto">
                <a:xfrm>
                  <a:off x="1437915" y="1342641"/>
                  <a:ext cx="45719" cy="6813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69" name="円/楕円 368"/>
                <p:cNvSpPr/>
                <p:nvPr/>
              </p:nvSpPr>
              <p:spPr bwMode="auto">
                <a:xfrm>
                  <a:off x="1572100" y="1342641"/>
                  <a:ext cx="45719" cy="6813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92" name="グループ化 391"/>
              <p:cNvGrpSpPr/>
              <p:nvPr/>
            </p:nvGrpSpPr>
            <p:grpSpPr>
              <a:xfrm rot="1800000">
                <a:off x="6692713" y="1099115"/>
                <a:ext cx="227206" cy="227104"/>
                <a:chOff x="8326078" y="2710993"/>
                <a:chExt cx="1134451" cy="1133949"/>
              </a:xfrm>
              <a:grpFill/>
            </p:grpSpPr>
            <p:sp>
              <p:nvSpPr>
                <p:cNvPr id="388" name="L 字 387"/>
                <p:cNvSpPr/>
                <p:nvPr/>
              </p:nvSpPr>
              <p:spPr bwMode="auto">
                <a:xfrm>
                  <a:off x="8935720" y="271099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9" name="L 字 388"/>
                <p:cNvSpPr/>
                <p:nvPr/>
              </p:nvSpPr>
              <p:spPr bwMode="auto">
                <a:xfrm flipH="1">
                  <a:off x="8326078" y="271099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0" name="L 字 389"/>
                <p:cNvSpPr/>
                <p:nvPr/>
              </p:nvSpPr>
              <p:spPr bwMode="auto">
                <a:xfrm flipV="1">
                  <a:off x="8935720" y="332013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1" name="L 字 390"/>
                <p:cNvSpPr/>
                <p:nvPr/>
              </p:nvSpPr>
              <p:spPr bwMode="auto">
                <a:xfrm flipH="1" flipV="1">
                  <a:off x="8326078" y="332013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35" name="グループ化 834"/>
            <p:cNvGrpSpPr/>
            <p:nvPr/>
          </p:nvGrpSpPr>
          <p:grpSpPr>
            <a:xfrm>
              <a:off x="6111921" y="1098697"/>
              <a:ext cx="1429865" cy="1330492"/>
              <a:chOff x="6111921" y="1099115"/>
              <a:chExt cx="1429865" cy="1330492"/>
            </a:xfrm>
          </p:grpSpPr>
          <p:grpSp>
            <p:nvGrpSpPr>
              <p:cNvPr id="988" name="グループ化 987"/>
              <p:cNvGrpSpPr/>
              <p:nvPr/>
            </p:nvGrpSpPr>
            <p:grpSpPr>
              <a:xfrm>
                <a:off x="6111921" y="1369732"/>
                <a:ext cx="1429865" cy="1059875"/>
                <a:chOff x="621358" y="1495643"/>
                <a:chExt cx="1260000" cy="933964"/>
              </a:xfrm>
              <a:solidFill>
                <a:srgbClr val="FF3399"/>
              </a:solidFill>
            </p:grpSpPr>
            <p:grpSp>
              <p:nvGrpSpPr>
                <p:cNvPr id="1006" name="グループ化 1005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1010" name="正方形/長方形 1009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11" name="台形 1010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12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1007" name="グループ化 1006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1008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1009" name="正方形/長方形 1008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989" name="グループ化 988"/>
              <p:cNvGrpSpPr/>
              <p:nvPr/>
            </p:nvGrpSpPr>
            <p:grpSpPr>
              <a:xfrm>
                <a:off x="6939830" y="1142247"/>
                <a:ext cx="421793" cy="749935"/>
                <a:chOff x="1319840" y="1142247"/>
                <a:chExt cx="421793" cy="749935"/>
              </a:xfrm>
            </p:grpSpPr>
            <p:grpSp>
              <p:nvGrpSpPr>
                <p:cNvPr id="995" name="グループ化 994"/>
                <p:cNvGrpSpPr/>
                <p:nvPr/>
              </p:nvGrpSpPr>
              <p:grpSpPr>
                <a:xfrm>
                  <a:off x="1319840" y="1142247"/>
                  <a:ext cx="421793" cy="749935"/>
                  <a:chOff x="1319840" y="1142247"/>
                  <a:chExt cx="421793" cy="749935"/>
                </a:xfrm>
              </p:grpSpPr>
              <p:sp>
                <p:nvSpPr>
                  <p:cNvPr id="998" name="片側の 2 つの角を丸めた四角形 997"/>
                  <p:cNvSpPr/>
                  <p:nvPr/>
                </p:nvSpPr>
                <p:spPr bwMode="auto">
                  <a:xfrm>
                    <a:off x="1341485" y="1190978"/>
                    <a:ext cx="378502" cy="378502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grpSp>
                <p:nvGrpSpPr>
                  <p:cNvPr id="999" name="グループ化 998"/>
                  <p:cNvGrpSpPr/>
                  <p:nvPr/>
                </p:nvGrpSpPr>
                <p:grpSpPr>
                  <a:xfrm>
                    <a:off x="1319840" y="1142247"/>
                    <a:ext cx="421793" cy="749935"/>
                    <a:chOff x="1319840" y="1142247"/>
                    <a:chExt cx="421793" cy="749935"/>
                  </a:xfrm>
                </p:grpSpPr>
                <p:sp>
                  <p:nvSpPr>
                    <p:cNvPr id="1000" name="円/楕円 999"/>
                    <p:cNvSpPr/>
                    <p:nvPr/>
                  </p:nvSpPr>
                  <p:spPr bwMode="auto">
                    <a:xfrm>
                      <a:off x="1351983" y="1190978"/>
                      <a:ext cx="357506" cy="357506"/>
                    </a:xfrm>
                    <a:prstGeom prst="ellipse">
                      <a:avLst/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1" name="片側の 2 つの角を丸めた四角形 1000"/>
                    <p:cNvSpPr/>
                    <p:nvPr/>
                  </p:nvSpPr>
                  <p:spPr bwMode="auto">
                    <a:xfrm>
                      <a:off x="1321573" y="1581829"/>
                      <a:ext cx="418328" cy="310353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2" name="角丸四角形 1001"/>
                    <p:cNvSpPr/>
                    <p:nvPr/>
                  </p:nvSpPr>
                  <p:spPr bwMode="auto">
                    <a:xfrm>
                      <a:off x="1319840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3" name="角丸四角形 1002"/>
                    <p:cNvSpPr/>
                    <p:nvPr/>
                  </p:nvSpPr>
                  <p:spPr bwMode="auto">
                    <a:xfrm>
                      <a:off x="1677346" y="1285803"/>
                      <a:ext cx="64287" cy="167854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4" name="アーチ 1003"/>
                    <p:cNvSpPr/>
                    <p:nvPr/>
                  </p:nvSpPr>
                  <p:spPr bwMode="auto">
                    <a:xfrm>
                      <a:off x="1334020" y="1142247"/>
                      <a:ext cx="392276" cy="392276"/>
                    </a:xfrm>
                    <a:prstGeom prst="blockArc">
                      <a:avLst>
                        <a:gd name="adj1" fmla="val 10800000"/>
                        <a:gd name="adj2" fmla="val 21547075"/>
                        <a:gd name="adj3" fmla="val 4828"/>
                      </a:avLst>
                    </a:prstGeom>
                    <a:solidFill>
                      <a:srgbClr val="FF3399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005" name="角丸四角形 1004"/>
                    <p:cNvSpPr/>
                    <p:nvPr/>
                  </p:nvSpPr>
                  <p:spPr bwMode="auto">
                    <a:xfrm rot="20465293" flipV="1">
                      <a:off x="1499971" y="1524723"/>
                      <a:ext cx="90009" cy="45719"/>
                    </a:xfrm>
                    <a:prstGeom prst="roundRect">
                      <a:avLst>
                        <a:gd name="adj" fmla="val 50000"/>
                      </a:avLst>
                    </a:prstGeom>
                    <a:solidFill>
                      <a:schemeClr val="bg1"/>
                    </a:solidFill>
                    <a:ln w="9525">
                      <a:noFill/>
                      <a:round/>
                      <a:headEnd/>
                      <a:tailEnd/>
                    </a:ln>
                    <a:effectLst/>
                    <a:ex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sp>
              <p:nvSpPr>
                <p:cNvPr id="996" name="円/楕円 995"/>
                <p:cNvSpPr/>
                <p:nvPr/>
              </p:nvSpPr>
              <p:spPr bwMode="auto">
                <a:xfrm>
                  <a:off x="1437915" y="1342641"/>
                  <a:ext cx="45719" cy="68135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7" name="円/楕円 996"/>
                <p:cNvSpPr/>
                <p:nvPr/>
              </p:nvSpPr>
              <p:spPr bwMode="auto">
                <a:xfrm>
                  <a:off x="1572100" y="1342641"/>
                  <a:ext cx="45719" cy="68135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90" name="グループ化 989"/>
              <p:cNvGrpSpPr/>
              <p:nvPr/>
            </p:nvGrpSpPr>
            <p:grpSpPr>
              <a:xfrm rot="1800000">
                <a:off x="6692713" y="1099115"/>
                <a:ext cx="227206" cy="227104"/>
                <a:chOff x="8326078" y="2710993"/>
                <a:chExt cx="1134451" cy="1133949"/>
              </a:xfrm>
              <a:solidFill>
                <a:srgbClr val="FF3399"/>
              </a:solidFill>
            </p:grpSpPr>
            <p:sp>
              <p:nvSpPr>
                <p:cNvPr id="991" name="L 字 990"/>
                <p:cNvSpPr/>
                <p:nvPr/>
              </p:nvSpPr>
              <p:spPr bwMode="auto">
                <a:xfrm>
                  <a:off x="8935720" y="271099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2" name="L 字 991"/>
                <p:cNvSpPr/>
                <p:nvPr/>
              </p:nvSpPr>
              <p:spPr bwMode="auto">
                <a:xfrm flipH="1">
                  <a:off x="8326078" y="271099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3" name="L 字 992"/>
                <p:cNvSpPr/>
                <p:nvPr/>
              </p:nvSpPr>
              <p:spPr bwMode="auto">
                <a:xfrm flipV="1">
                  <a:off x="8935720" y="332013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94" name="L 字 993"/>
                <p:cNvSpPr/>
                <p:nvPr/>
              </p:nvSpPr>
              <p:spPr bwMode="auto">
                <a:xfrm flipH="1" flipV="1">
                  <a:off x="8326078" y="332013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0" name="グループ化 19"/>
          <p:cNvGrpSpPr/>
          <p:nvPr/>
        </p:nvGrpSpPr>
        <p:grpSpPr>
          <a:xfrm>
            <a:off x="6111921" y="3043320"/>
            <a:ext cx="1429865" cy="1324397"/>
            <a:chOff x="6111921" y="3043320"/>
            <a:chExt cx="1429865" cy="1324397"/>
          </a:xfrm>
        </p:grpSpPr>
        <p:grpSp>
          <p:nvGrpSpPr>
            <p:cNvPr id="536" name="グループ化 535"/>
            <p:cNvGrpSpPr/>
            <p:nvPr/>
          </p:nvGrpSpPr>
          <p:grpSpPr>
            <a:xfrm>
              <a:off x="6111921" y="3043320"/>
              <a:ext cx="1429865" cy="1324397"/>
              <a:chOff x="6111921" y="3043738"/>
              <a:chExt cx="1429865" cy="1324397"/>
            </a:xfrm>
            <a:solidFill>
              <a:schemeClr val="tx1"/>
            </a:solidFill>
          </p:grpSpPr>
          <p:grpSp>
            <p:nvGrpSpPr>
              <p:cNvPr id="358" name="グループ化 357"/>
              <p:cNvGrpSpPr/>
              <p:nvPr/>
            </p:nvGrpSpPr>
            <p:grpSpPr>
              <a:xfrm>
                <a:off x="6111921" y="330826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359" name="グループ化 358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363" name="正方形/長方形 362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4" name="台形 363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5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360" name="グループ化 359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361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362" name="正方形/長方形 361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378" name="グループ化 377"/>
              <p:cNvGrpSpPr/>
              <p:nvPr/>
            </p:nvGrpSpPr>
            <p:grpSpPr>
              <a:xfrm>
                <a:off x="6918834" y="3080775"/>
                <a:ext cx="463785" cy="749935"/>
                <a:chOff x="1298844" y="3080775"/>
                <a:chExt cx="463785" cy="749935"/>
              </a:xfrm>
              <a:grpFill/>
            </p:grpSpPr>
            <p:grpSp>
              <p:nvGrpSpPr>
                <p:cNvPr id="379" name="グループ化 378"/>
                <p:cNvGrpSpPr/>
                <p:nvPr/>
              </p:nvGrpSpPr>
              <p:grpSpPr>
                <a:xfrm>
                  <a:off x="1298844" y="3080775"/>
                  <a:ext cx="463785" cy="749935"/>
                  <a:chOff x="1298844" y="1142247"/>
                  <a:chExt cx="463785" cy="749935"/>
                </a:xfrm>
                <a:grpFill/>
              </p:grpSpPr>
              <p:sp>
                <p:nvSpPr>
                  <p:cNvPr id="382" name="円/楕円 381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3" name="片側の 2 つの角を丸めた四角形 382"/>
                  <p:cNvSpPr/>
                  <p:nvPr/>
                </p:nvSpPr>
                <p:spPr bwMode="auto">
                  <a:xfrm>
                    <a:off x="1298844" y="1548485"/>
                    <a:ext cx="463785" cy="343697"/>
                  </a:xfrm>
                  <a:prstGeom prst="round2SameRect">
                    <a:avLst>
                      <a:gd name="adj1" fmla="val 21917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4" name="角丸四角形 383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5" name="角丸四角形 384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6" name="アーチ 385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387" name="角丸四角形 386"/>
                  <p:cNvSpPr/>
                  <p:nvPr/>
                </p:nvSpPr>
                <p:spPr bwMode="auto">
                  <a:xfrm rot="20465293" flipV="1">
                    <a:off x="1499971" y="1521410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380" name="円/楕円 379"/>
                <p:cNvSpPr/>
                <p:nvPr/>
              </p:nvSpPr>
              <p:spPr bwMode="auto">
                <a:xfrm>
                  <a:off x="1437915" y="3259260"/>
                  <a:ext cx="45719" cy="6813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81" name="円/楕円 380"/>
                <p:cNvSpPr/>
                <p:nvPr/>
              </p:nvSpPr>
              <p:spPr bwMode="auto">
                <a:xfrm>
                  <a:off x="1572100" y="3259260"/>
                  <a:ext cx="45719" cy="68135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393" name="グループ化 392"/>
              <p:cNvGrpSpPr/>
              <p:nvPr/>
            </p:nvGrpSpPr>
            <p:grpSpPr>
              <a:xfrm rot="1800000">
                <a:off x="6692713" y="3043738"/>
                <a:ext cx="227206" cy="227104"/>
                <a:chOff x="8326078" y="2710993"/>
                <a:chExt cx="1134451" cy="1133949"/>
              </a:xfrm>
              <a:grpFill/>
            </p:grpSpPr>
            <p:sp>
              <p:nvSpPr>
                <p:cNvPr id="394" name="L 字 393"/>
                <p:cNvSpPr/>
                <p:nvPr/>
              </p:nvSpPr>
              <p:spPr bwMode="auto">
                <a:xfrm>
                  <a:off x="8935720" y="271099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5" name="L 字 394"/>
                <p:cNvSpPr/>
                <p:nvPr/>
              </p:nvSpPr>
              <p:spPr bwMode="auto">
                <a:xfrm flipH="1">
                  <a:off x="8326078" y="271099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6" name="L 字 395"/>
                <p:cNvSpPr/>
                <p:nvPr/>
              </p:nvSpPr>
              <p:spPr bwMode="auto">
                <a:xfrm flipV="1">
                  <a:off x="8935720" y="332013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397" name="L 字 396"/>
                <p:cNvSpPr/>
                <p:nvPr/>
              </p:nvSpPr>
              <p:spPr bwMode="auto">
                <a:xfrm flipH="1" flipV="1">
                  <a:off x="8326078" y="332013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36" name="グループ化 835"/>
            <p:cNvGrpSpPr/>
            <p:nvPr/>
          </p:nvGrpSpPr>
          <p:grpSpPr>
            <a:xfrm>
              <a:off x="6111921" y="3043320"/>
              <a:ext cx="1429865" cy="1324397"/>
              <a:chOff x="6111921" y="3043738"/>
              <a:chExt cx="1429865" cy="1324397"/>
            </a:xfrm>
          </p:grpSpPr>
          <p:grpSp>
            <p:nvGrpSpPr>
              <p:cNvPr id="965" name="グループ化 964"/>
              <p:cNvGrpSpPr/>
              <p:nvPr/>
            </p:nvGrpSpPr>
            <p:grpSpPr>
              <a:xfrm>
                <a:off x="6111921" y="3308260"/>
                <a:ext cx="1429865" cy="1059875"/>
                <a:chOff x="621358" y="1495643"/>
                <a:chExt cx="1260000" cy="933964"/>
              </a:xfrm>
              <a:solidFill>
                <a:srgbClr val="0070C0"/>
              </a:solidFill>
            </p:grpSpPr>
            <p:grpSp>
              <p:nvGrpSpPr>
                <p:cNvPr id="981" name="グループ化 980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985" name="正方形/長方形 984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86" name="台形 985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87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82" name="グループ化 981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983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84" name="正方形/長方形 983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966" name="グループ化 965"/>
              <p:cNvGrpSpPr/>
              <p:nvPr/>
            </p:nvGrpSpPr>
            <p:grpSpPr>
              <a:xfrm>
                <a:off x="6918834" y="3080775"/>
                <a:ext cx="463785" cy="749935"/>
                <a:chOff x="1298844" y="3080775"/>
                <a:chExt cx="463785" cy="749935"/>
              </a:xfrm>
            </p:grpSpPr>
            <p:grpSp>
              <p:nvGrpSpPr>
                <p:cNvPr id="972" name="グループ化 971"/>
                <p:cNvGrpSpPr/>
                <p:nvPr/>
              </p:nvGrpSpPr>
              <p:grpSpPr>
                <a:xfrm>
                  <a:off x="1298844" y="3080775"/>
                  <a:ext cx="463785" cy="749935"/>
                  <a:chOff x="1298844" y="1142247"/>
                  <a:chExt cx="463785" cy="749935"/>
                </a:xfrm>
                <a:solidFill>
                  <a:srgbClr val="0070C0"/>
                </a:solidFill>
              </p:grpSpPr>
              <p:sp>
                <p:nvSpPr>
                  <p:cNvPr id="975" name="円/楕円 974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6" name="片側の 2 つの角を丸めた四角形 975"/>
                  <p:cNvSpPr/>
                  <p:nvPr/>
                </p:nvSpPr>
                <p:spPr bwMode="auto">
                  <a:xfrm>
                    <a:off x="1298844" y="1548485"/>
                    <a:ext cx="463785" cy="343697"/>
                  </a:xfrm>
                  <a:prstGeom prst="round2SameRect">
                    <a:avLst>
                      <a:gd name="adj1" fmla="val 21917"/>
                      <a:gd name="adj2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7" name="角丸四角形 976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8" name="角丸四角形 977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9" name="アーチ 978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80" name="角丸四角形 979"/>
                  <p:cNvSpPr/>
                  <p:nvPr/>
                </p:nvSpPr>
                <p:spPr bwMode="auto">
                  <a:xfrm rot="20465293" flipV="1">
                    <a:off x="1499971" y="1521410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973" name="円/楕円 972"/>
                <p:cNvSpPr/>
                <p:nvPr/>
              </p:nvSpPr>
              <p:spPr bwMode="auto">
                <a:xfrm>
                  <a:off x="1437915" y="3259260"/>
                  <a:ext cx="45719" cy="68135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4" name="円/楕円 973"/>
                <p:cNvSpPr/>
                <p:nvPr/>
              </p:nvSpPr>
              <p:spPr bwMode="auto">
                <a:xfrm>
                  <a:off x="1572100" y="3259260"/>
                  <a:ext cx="45719" cy="68135"/>
                </a:xfrm>
                <a:prstGeom prst="ellipse">
                  <a:avLst/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967" name="グループ化 966"/>
              <p:cNvGrpSpPr/>
              <p:nvPr/>
            </p:nvGrpSpPr>
            <p:grpSpPr>
              <a:xfrm rot="1800000">
                <a:off x="6692713" y="3043738"/>
                <a:ext cx="227206" cy="227104"/>
                <a:chOff x="8326078" y="2710993"/>
                <a:chExt cx="1134451" cy="1133949"/>
              </a:xfrm>
              <a:solidFill>
                <a:srgbClr val="0070C0"/>
              </a:solidFill>
            </p:grpSpPr>
            <p:sp>
              <p:nvSpPr>
                <p:cNvPr id="968" name="L 字 967"/>
                <p:cNvSpPr/>
                <p:nvPr/>
              </p:nvSpPr>
              <p:spPr bwMode="auto">
                <a:xfrm>
                  <a:off x="8935720" y="271099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69" name="L 字 968"/>
                <p:cNvSpPr/>
                <p:nvPr/>
              </p:nvSpPr>
              <p:spPr bwMode="auto">
                <a:xfrm flipH="1">
                  <a:off x="8326078" y="271099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0" name="L 字 969"/>
                <p:cNvSpPr/>
                <p:nvPr/>
              </p:nvSpPr>
              <p:spPr bwMode="auto">
                <a:xfrm flipV="1">
                  <a:off x="8935720" y="332013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71" name="L 字 970"/>
                <p:cNvSpPr/>
                <p:nvPr/>
              </p:nvSpPr>
              <p:spPr bwMode="auto">
                <a:xfrm flipH="1" flipV="1">
                  <a:off x="8326078" y="332013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7" name="グループ化 16"/>
          <p:cNvGrpSpPr/>
          <p:nvPr/>
        </p:nvGrpSpPr>
        <p:grpSpPr>
          <a:xfrm>
            <a:off x="8386752" y="2708887"/>
            <a:ext cx="931223" cy="1658271"/>
            <a:chOff x="8386752" y="2708887"/>
            <a:chExt cx="931223" cy="1658271"/>
          </a:xfrm>
        </p:grpSpPr>
        <p:grpSp>
          <p:nvGrpSpPr>
            <p:cNvPr id="535" name="グループ化 534"/>
            <p:cNvGrpSpPr/>
            <p:nvPr/>
          </p:nvGrpSpPr>
          <p:grpSpPr>
            <a:xfrm>
              <a:off x="8386752" y="2708887"/>
              <a:ext cx="931223" cy="1658271"/>
              <a:chOff x="8386752" y="2709305"/>
              <a:chExt cx="931223" cy="1658271"/>
            </a:xfrm>
            <a:solidFill>
              <a:schemeClr val="tx1"/>
            </a:solidFill>
          </p:grpSpPr>
          <p:grpSp>
            <p:nvGrpSpPr>
              <p:cNvPr id="415" name="グループ化 414"/>
              <p:cNvGrpSpPr/>
              <p:nvPr/>
            </p:nvGrpSpPr>
            <p:grpSpPr>
              <a:xfrm>
                <a:off x="8386752" y="2709305"/>
                <a:ext cx="931223" cy="1658271"/>
                <a:chOff x="8386752" y="2709305"/>
                <a:chExt cx="931223" cy="1658271"/>
              </a:xfrm>
              <a:grpFill/>
            </p:grpSpPr>
            <p:grpSp>
              <p:nvGrpSpPr>
                <p:cNvPr id="401" name="グループ化 400"/>
                <p:cNvGrpSpPr/>
                <p:nvPr/>
              </p:nvGrpSpPr>
              <p:grpSpPr>
                <a:xfrm>
                  <a:off x="8464907" y="2709305"/>
                  <a:ext cx="463785" cy="1121405"/>
                  <a:chOff x="1298844" y="1142247"/>
                  <a:chExt cx="463785" cy="1121405"/>
                </a:xfrm>
                <a:grpFill/>
              </p:grpSpPr>
              <p:sp>
                <p:nvSpPr>
                  <p:cNvPr id="402" name="円/楕円 401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3" name="片側の 2 つの角を丸めた四角形 402"/>
                  <p:cNvSpPr/>
                  <p:nvPr/>
                </p:nvSpPr>
                <p:spPr bwMode="auto">
                  <a:xfrm>
                    <a:off x="1298844" y="1574250"/>
                    <a:ext cx="463785" cy="689402"/>
                  </a:xfrm>
                  <a:prstGeom prst="round2SameRect">
                    <a:avLst>
                      <a:gd name="adj1" fmla="val 18454"/>
                      <a:gd name="adj2" fmla="val 13144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4" name="角丸四角形 403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5" name="角丸四角形 404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6" name="アーチ 405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07" name="角丸四角形 406"/>
                  <p:cNvSpPr/>
                  <p:nvPr/>
                </p:nvSpPr>
                <p:spPr bwMode="auto">
                  <a:xfrm rot="20465293" flipV="1">
                    <a:off x="1499971" y="1501912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409" name="角丸四角形 408"/>
                <p:cNvSpPr/>
                <p:nvPr/>
              </p:nvSpPr>
              <p:spPr bwMode="auto">
                <a:xfrm rot="1903771">
                  <a:off x="8753682" y="32596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10" name="角丸四角形 409"/>
                <p:cNvSpPr/>
                <p:nvPr/>
              </p:nvSpPr>
              <p:spPr bwMode="auto">
                <a:xfrm rot="19800000">
                  <a:off x="8967956" y="3259163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11" name="角丸四角形 410"/>
                <p:cNvSpPr/>
                <p:nvPr/>
              </p:nvSpPr>
              <p:spPr bwMode="auto">
                <a:xfrm rot="17394297">
                  <a:off x="8146506" y="3397296"/>
                  <a:ext cx="587564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414" name="グループ化 413"/>
                <p:cNvGrpSpPr/>
                <p:nvPr/>
              </p:nvGrpSpPr>
              <p:grpSpPr>
                <a:xfrm>
                  <a:off x="8545671" y="3597346"/>
                  <a:ext cx="297738" cy="770230"/>
                  <a:chOff x="8578038" y="3920235"/>
                  <a:chExt cx="297738" cy="501796"/>
                </a:xfrm>
                <a:grpFill/>
              </p:grpSpPr>
              <p:sp>
                <p:nvSpPr>
                  <p:cNvPr id="412" name="角丸四角形 411"/>
                  <p:cNvSpPr/>
                  <p:nvPr/>
                </p:nvSpPr>
                <p:spPr bwMode="auto">
                  <a:xfrm>
                    <a:off x="8578038" y="3920235"/>
                    <a:ext cx="130792" cy="501796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13" name="角丸四角形 412"/>
                  <p:cNvSpPr/>
                  <p:nvPr/>
                </p:nvSpPr>
                <p:spPr bwMode="auto">
                  <a:xfrm>
                    <a:off x="8744984" y="3920235"/>
                    <a:ext cx="130792" cy="501796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  <p:sp>
            <p:nvSpPr>
              <p:cNvPr id="418" name="アーチ 417"/>
              <p:cNvSpPr/>
              <p:nvPr/>
            </p:nvSpPr>
            <p:spPr bwMode="auto">
              <a:xfrm>
                <a:off x="8563836" y="2891666"/>
                <a:ext cx="90245" cy="90245"/>
              </a:xfrm>
              <a:prstGeom prst="blockArc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19" name="アーチ 418"/>
              <p:cNvSpPr/>
              <p:nvPr/>
            </p:nvSpPr>
            <p:spPr bwMode="auto">
              <a:xfrm>
                <a:off x="8723856" y="2891666"/>
                <a:ext cx="90245" cy="90245"/>
              </a:xfrm>
              <a:prstGeom prst="blockArc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7" name="グループ化 836"/>
            <p:cNvGrpSpPr/>
            <p:nvPr/>
          </p:nvGrpSpPr>
          <p:grpSpPr>
            <a:xfrm>
              <a:off x="8386752" y="2708887"/>
              <a:ext cx="931223" cy="1658271"/>
              <a:chOff x="8386752" y="2709305"/>
              <a:chExt cx="931223" cy="1658271"/>
            </a:xfrm>
          </p:grpSpPr>
          <p:grpSp>
            <p:nvGrpSpPr>
              <p:cNvPr id="949" name="グループ化 948"/>
              <p:cNvGrpSpPr/>
              <p:nvPr/>
            </p:nvGrpSpPr>
            <p:grpSpPr>
              <a:xfrm>
                <a:off x="8386752" y="2709305"/>
                <a:ext cx="931223" cy="1658271"/>
                <a:chOff x="8386752" y="2709305"/>
                <a:chExt cx="931223" cy="1658271"/>
              </a:xfrm>
            </p:grpSpPr>
            <p:grpSp>
              <p:nvGrpSpPr>
                <p:cNvPr id="952" name="グループ化 951"/>
                <p:cNvGrpSpPr/>
                <p:nvPr/>
              </p:nvGrpSpPr>
              <p:grpSpPr>
                <a:xfrm>
                  <a:off x="8464907" y="2709305"/>
                  <a:ext cx="463785" cy="1121405"/>
                  <a:chOff x="1298844" y="1142247"/>
                  <a:chExt cx="463785" cy="1121405"/>
                </a:xfrm>
                <a:solidFill>
                  <a:srgbClr val="0070C0"/>
                </a:solidFill>
              </p:grpSpPr>
              <p:sp>
                <p:nvSpPr>
                  <p:cNvPr id="959" name="円/楕円 958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0" name="片側の 2 つの角を丸めた四角形 959"/>
                  <p:cNvSpPr/>
                  <p:nvPr/>
                </p:nvSpPr>
                <p:spPr bwMode="auto">
                  <a:xfrm>
                    <a:off x="1298844" y="1574250"/>
                    <a:ext cx="463785" cy="689402"/>
                  </a:xfrm>
                  <a:prstGeom prst="round2SameRect">
                    <a:avLst>
                      <a:gd name="adj1" fmla="val 18454"/>
                      <a:gd name="adj2" fmla="val 13144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1" name="角丸四角形 960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2" name="角丸四角形 961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3" name="アーチ 962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4" name="角丸四角形 963"/>
                  <p:cNvSpPr/>
                  <p:nvPr/>
                </p:nvSpPr>
                <p:spPr bwMode="auto">
                  <a:xfrm rot="20465293" flipV="1">
                    <a:off x="1499971" y="1501912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sp>
              <p:nvSpPr>
                <p:cNvPr id="953" name="角丸四角形 952"/>
                <p:cNvSpPr/>
                <p:nvPr/>
              </p:nvSpPr>
              <p:spPr bwMode="auto">
                <a:xfrm rot="1903771">
                  <a:off x="8753682" y="32596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54" name="角丸四角形 953"/>
                <p:cNvSpPr/>
                <p:nvPr/>
              </p:nvSpPr>
              <p:spPr bwMode="auto">
                <a:xfrm rot="19800000">
                  <a:off x="8967956" y="3259163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955" name="角丸四角形 954"/>
                <p:cNvSpPr/>
                <p:nvPr/>
              </p:nvSpPr>
              <p:spPr bwMode="auto">
                <a:xfrm rot="17394297">
                  <a:off x="8146506" y="3397296"/>
                  <a:ext cx="587564" cy="107071"/>
                </a:xfrm>
                <a:prstGeom prst="roundRect">
                  <a:avLst>
                    <a:gd name="adj" fmla="val 50000"/>
                  </a:avLst>
                </a:prstGeom>
                <a:solidFill>
                  <a:srgbClr val="0070C0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956" name="グループ化 955"/>
                <p:cNvGrpSpPr/>
                <p:nvPr/>
              </p:nvGrpSpPr>
              <p:grpSpPr>
                <a:xfrm>
                  <a:off x="8545671" y="3597346"/>
                  <a:ext cx="297738" cy="770230"/>
                  <a:chOff x="8578038" y="3920235"/>
                  <a:chExt cx="297738" cy="501796"/>
                </a:xfrm>
                <a:solidFill>
                  <a:srgbClr val="0070C0"/>
                </a:solidFill>
              </p:grpSpPr>
              <p:sp>
                <p:nvSpPr>
                  <p:cNvPr id="957" name="角丸四角形 956"/>
                  <p:cNvSpPr/>
                  <p:nvPr/>
                </p:nvSpPr>
                <p:spPr bwMode="auto">
                  <a:xfrm>
                    <a:off x="8578038" y="3920235"/>
                    <a:ext cx="130792" cy="501796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958" name="角丸四角形 957"/>
                  <p:cNvSpPr/>
                  <p:nvPr/>
                </p:nvSpPr>
                <p:spPr bwMode="auto">
                  <a:xfrm>
                    <a:off x="8744984" y="3920235"/>
                    <a:ext cx="130792" cy="501796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  <p:sp>
            <p:nvSpPr>
              <p:cNvPr id="950" name="アーチ 949"/>
              <p:cNvSpPr/>
              <p:nvPr/>
            </p:nvSpPr>
            <p:spPr bwMode="auto">
              <a:xfrm>
                <a:off x="8563836" y="2891666"/>
                <a:ext cx="90245" cy="90245"/>
              </a:xfrm>
              <a:prstGeom prst="blockArc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51" name="アーチ 950"/>
              <p:cNvSpPr/>
              <p:nvPr/>
            </p:nvSpPr>
            <p:spPr bwMode="auto">
              <a:xfrm>
                <a:off x="8723856" y="2891666"/>
                <a:ext cx="90245" cy="90245"/>
              </a:xfrm>
              <a:prstGeom prst="blockArc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5" name="グループ化 14"/>
          <p:cNvGrpSpPr/>
          <p:nvPr/>
        </p:nvGrpSpPr>
        <p:grpSpPr>
          <a:xfrm>
            <a:off x="8400203" y="819127"/>
            <a:ext cx="917772" cy="1664350"/>
            <a:chOff x="8400203" y="819127"/>
            <a:chExt cx="917772" cy="1664350"/>
          </a:xfrm>
        </p:grpSpPr>
        <p:grpSp>
          <p:nvGrpSpPr>
            <p:cNvPr id="534" name="グループ化 533"/>
            <p:cNvGrpSpPr/>
            <p:nvPr/>
          </p:nvGrpSpPr>
          <p:grpSpPr>
            <a:xfrm>
              <a:off x="8400203" y="819127"/>
              <a:ext cx="917772" cy="1664350"/>
              <a:chOff x="8400203" y="819545"/>
              <a:chExt cx="917772" cy="1664350"/>
            </a:xfrm>
            <a:solidFill>
              <a:schemeClr val="tx1"/>
            </a:solidFill>
          </p:grpSpPr>
          <p:grpSp>
            <p:nvGrpSpPr>
              <p:cNvPr id="132" name="グループ化 131"/>
              <p:cNvGrpSpPr/>
              <p:nvPr/>
            </p:nvGrpSpPr>
            <p:grpSpPr>
              <a:xfrm>
                <a:off x="8464907" y="819545"/>
                <a:ext cx="463785" cy="900789"/>
                <a:chOff x="1298844" y="1142247"/>
                <a:chExt cx="463785" cy="900789"/>
              </a:xfrm>
              <a:grpFill/>
            </p:grpSpPr>
            <p:sp>
              <p:nvSpPr>
                <p:cNvPr id="133" name="片側の 2 つの角を丸めた四角形 132"/>
                <p:cNvSpPr/>
                <p:nvPr/>
              </p:nvSpPr>
              <p:spPr bwMode="auto">
                <a:xfrm>
                  <a:off x="1341485" y="1190978"/>
                  <a:ext cx="378502" cy="37850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134" name="グループ化 133"/>
                <p:cNvGrpSpPr/>
                <p:nvPr/>
              </p:nvGrpSpPr>
              <p:grpSpPr>
                <a:xfrm>
                  <a:off x="1298844" y="1142247"/>
                  <a:ext cx="463785" cy="900789"/>
                  <a:chOff x="1298844" y="1142247"/>
                  <a:chExt cx="463785" cy="900789"/>
                </a:xfrm>
                <a:grpFill/>
              </p:grpSpPr>
              <p:sp>
                <p:nvSpPr>
                  <p:cNvPr id="135" name="円/楕円 134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6" name="片側の 2 つの角を丸めた四角形 135"/>
                  <p:cNvSpPr/>
                  <p:nvPr/>
                </p:nvSpPr>
                <p:spPr bwMode="auto">
                  <a:xfrm>
                    <a:off x="1298844" y="1574250"/>
                    <a:ext cx="463785" cy="46878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7" name="角丸四角形 136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8" name="角丸四角形 137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39" name="アーチ 138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140" name="角丸四角形 139"/>
                  <p:cNvSpPr/>
                  <p:nvPr/>
                </p:nvSpPr>
                <p:spPr bwMode="auto">
                  <a:xfrm rot="20465293" flipV="1">
                    <a:off x="1499971" y="1501912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141" name="台形 140"/>
              <p:cNvSpPr/>
              <p:nvPr/>
            </p:nvSpPr>
            <p:spPr bwMode="auto">
              <a:xfrm>
                <a:off x="8456722" y="1663014"/>
                <a:ext cx="478998" cy="510220"/>
              </a:xfrm>
              <a:prstGeom prst="trapezoid">
                <a:avLst>
                  <a:gd name="adj" fmla="val 16039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2" name="角丸四角形 141"/>
              <p:cNvSpPr/>
              <p:nvPr/>
            </p:nvSpPr>
            <p:spPr bwMode="auto">
              <a:xfrm rot="1903771">
                <a:off x="8753682" y="1369841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45" name="角丸四角形 144"/>
              <p:cNvSpPr/>
              <p:nvPr/>
            </p:nvSpPr>
            <p:spPr bwMode="auto">
              <a:xfrm rot="19800000">
                <a:off x="8967956" y="1369403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0" name="角丸四角形 149"/>
              <p:cNvSpPr/>
              <p:nvPr/>
            </p:nvSpPr>
            <p:spPr bwMode="auto">
              <a:xfrm rot="17394297">
                <a:off x="8159957" y="1577532"/>
                <a:ext cx="587564" cy="107071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2" name="角丸四角形 151"/>
              <p:cNvSpPr/>
              <p:nvPr/>
            </p:nvSpPr>
            <p:spPr bwMode="auto">
              <a:xfrm>
                <a:off x="8590647" y="2078850"/>
                <a:ext cx="105574" cy="405045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3" name="角丸四角形 152"/>
              <p:cNvSpPr/>
              <p:nvPr/>
            </p:nvSpPr>
            <p:spPr bwMode="auto">
              <a:xfrm>
                <a:off x="8720187" y="2078850"/>
                <a:ext cx="105574" cy="405045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420" name="アーチ 419"/>
              <p:cNvSpPr/>
              <p:nvPr/>
            </p:nvSpPr>
            <p:spPr bwMode="auto">
              <a:xfrm>
                <a:off x="8563836" y="1032386"/>
                <a:ext cx="90245" cy="90245"/>
              </a:xfrm>
              <a:prstGeom prst="blockArc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421" name="アーチ 420"/>
              <p:cNvSpPr/>
              <p:nvPr/>
            </p:nvSpPr>
            <p:spPr bwMode="auto">
              <a:xfrm>
                <a:off x="8723856" y="1032386"/>
                <a:ext cx="90245" cy="90245"/>
              </a:xfrm>
              <a:prstGeom prst="blockArc">
                <a:avLst/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838" name="グループ化 837"/>
            <p:cNvGrpSpPr/>
            <p:nvPr/>
          </p:nvGrpSpPr>
          <p:grpSpPr>
            <a:xfrm>
              <a:off x="8400203" y="819127"/>
              <a:ext cx="917772" cy="1664350"/>
              <a:chOff x="8400203" y="819545"/>
              <a:chExt cx="917772" cy="1664350"/>
            </a:xfrm>
          </p:grpSpPr>
          <p:grpSp>
            <p:nvGrpSpPr>
              <p:cNvPr id="932" name="グループ化 931"/>
              <p:cNvGrpSpPr/>
              <p:nvPr/>
            </p:nvGrpSpPr>
            <p:grpSpPr>
              <a:xfrm>
                <a:off x="8464907" y="819545"/>
                <a:ext cx="463785" cy="900789"/>
                <a:chOff x="1298844" y="1142247"/>
                <a:chExt cx="463785" cy="900789"/>
              </a:xfrm>
            </p:grpSpPr>
            <p:sp>
              <p:nvSpPr>
                <p:cNvPr id="941" name="片側の 2 つの角を丸めた四角形 940"/>
                <p:cNvSpPr/>
                <p:nvPr/>
              </p:nvSpPr>
              <p:spPr bwMode="auto">
                <a:xfrm>
                  <a:off x="1341485" y="1190978"/>
                  <a:ext cx="378502" cy="378502"/>
                </a:xfrm>
                <a:prstGeom prst="round2SameRect">
                  <a:avLst>
                    <a:gd name="adj1" fmla="val 50000"/>
                    <a:gd name="adj2" fmla="val 0"/>
                  </a:avLst>
                </a:prstGeom>
                <a:solidFill>
                  <a:srgbClr val="FF3399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grpSp>
              <p:nvGrpSpPr>
                <p:cNvPr id="942" name="グループ化 941"/>
                <p:cNvGrpSpPr/>
                <p:nvPr/>
              </p:nvGrpSpPr>
              <p:grpSpPr>
                <a:xfrm>
                  <a:off x="1298844" y="1142247"/>
                  <a:ext cx="463785" cy="900789"/>
                  <a:chOff x="1298844" y="1142247"/>
                  <a:chExt cx="463785" cy="900789"/>
                </a:xfrm>
              </p:grpSpPr>
              <p:sp>
                <p:nvSpPr>
                  <p:cNvPr id="943" name="円/楕円 942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4" name="片側の 2 つの角を丸めた四角形 943"/>
                  <p:cNvSpPr/>
                  <p:nvPr/>
                </p:nvSpPr>
                <p:spPr bwMode="auto">
                  <a:xfrm>
                    <a:off x="1298844" y="1574250"/>
                    <a:ext cx="463785" cy="468786"/>
                  </a:xfrm>
                  <a:prstGeom prst="round2SameRect">
                    <a:avLst>
                      <a:gd name="adj1" fmla="val 50000"/>
                      <a:gd name="adj2" fmla="val 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5" name="角丸四角形 944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6" name="角丸四角形 945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7" name="アーチ 946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solidFill>
                    <a:srgbClr val="FF3399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48" name="角丸四角形 947"/>
                  <p:cNvSpPr/>
                  <p:nvPr/>
                </p:nvSpPr>
                <p:spPr bwMode="auto">
                  <a:xfrm rot="20465293" flipV="1">
                    <a:off x="1499971" y="1501912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</p:grpSp>
          <p:sp>
            <p:nvSpPr>
              <p:cNvPr id="933" name="台形 932"/>
              <p:cNvSpPr/>
              <p:nvPr/>
            </p:nvSpPr>
            <p:spPr bwMode="auto">
              <a:xfrm>
                <a:off x="8456722" y="1663014"/>
                <a:ext cx="478998" cy="510220"/>
              </a:xfrm>
              <a:prstGeom prst="trapezoid">
                <a:avLst>
                  <a:gd name="adj" fmla="val 16039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4" name="角丸四角形 933"/>
              <p:cNvSpPr/>
              <p:nvPr/>
            </p:nvSpPr>
            <p:spPr bwMode="auto">
              <a:xfrm rot="1903771">
                <a:off x="8753682" y="1369841"/>
                <a:ext cx="350019" cy="107071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5" name="角丸四角形 934"/>
              <p:cNvSpPr/>
              <p:nvPr/>
            </p:nvSpPr>
            <p:spPr bwMode="auto">
              <a:xfrm rot="19800000">
                <a:off x="8967956" y="1369403"/>
                <a:ext cx="350019" cy="107071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6" name="角丸四角形 935"/>
              <p:cNvSpPr/>
              <p:nvPr/>
            </p:nvSpPr>
            <p:spPr bwMode="auto">
              <a:xfrm rot="17394297">
                <a:off x="8159957" y="1577532"/>
                <a:ext cx="587564" cy="107071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7" name="角丸四角形 936"/>
              <p:cNvSpPr/>
              <p:nvPr/>
            </p:nvSpPr>
            <p:spPr bwMode="auto">
              <a:xfrm>
                <a:off x="8590647" y="2078850"/>
                <a:ext cx="105574" cy="40504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8" name="角丸四角形 937"/>
              <p:cNvSpPr/>
              <p:nvPr/>
            </p:nvSpPr>
            <p:spPr bwMode="auto">
              <a:xfrm>
                <a:off x="8720187" y="2078850"/>
                <a:ext cx="105574" cy="405045"/>
              </a:xfrm>
              <a:prstGeom prst="roundRect">
                <a:avLst>
                  <a:gd name="adj" fmla="val 50000"/>
                </a:avLst>
              </a:prstGeom>
              <a:solidFill>
                <a:srgbClr val="FF3399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939" name="アーチ 938"/>
              <p:cNvSpPr/>
              <p:nvPr/>
            </p:nvSpPr>
            <p:spPr bwMode="auto">
              <a:xfrm>
                <a:off x="8563836" y="1032386"/>
                <a:ext cx="90245" cy="90245"/>
              </a:xfrm>
              <a:prstGeom prst="blockArc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40" name="アーチ 939"/>
              <p:cNvSpPr/>
              <p:nvPr/>
            </p:nvSpPr>
            <p:spPr bwMode="auto">
              <a:xfrm>
                <a:off x="8723856" y="1032386"/>
                <a:ext cx="90245" cy="90245"/>
              </a:xfrm>
              <a:prstGeom prst="blockArc">
                <a:avLst/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5" name="グループ化 24"/>
          <p:cNvGrpSpPr/>
          <p:nvPr/>
        </p:nvGrpSpPr>
        <p:grpSpPr>
          <a:xfrm>
            <a:off x="497505" y="5031077"/>
            <a:ext cx="1429865" cy="1287360"/>
            <a:chOff x="497505" y="5031077"/>
            <a:chExt cx="1429865" cy="1287360"/>
          </a:xfrm>
        </p:grpSpPr>
        <p:grpSp>
          <p:nvGrpSpPr>
            <p:cNvPr id="539" name="グループ化 538"/>
            <p:cNvGrpSpPr/>
            <p:nvPr/>
          </p:nvGrpSpPr>
          <p:grpSpPr>
            <a:xfrm>
              <a:off x="497505" y="5031077"/>
              <a:ext cx="1429865" cy="1287360"/>
              <a:chOff x="497505" y="5031495"/>
              <a:chExt cx="1429865" cy="1287360"/>
            </a:xfrm>
            <a:solidFill>
              <a:schemeClr val="tx1"/>
            </a:solidFill>
          </p:grpSpPr>
          <p:grpSp>
            <p:nvGrpSpPr>
              <p:cNvPr id="422" name="グループ化 421"/>
              <p:cNvGrpSpPr/>
              <p:nvPr/>
            </p:nvGrpSpPr>
            <p:grpSpPr>
              <a:xfrm>
                <a:off x="497505" y="525898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423" name="グループ化 422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427" name="正方形/長方形 426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8" name="台形 427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9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424" name="グループ化 423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425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26" name="正方形/長方形 425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439" name="グループ化 438"/>
              <p:cNvGrpSpPr/>
              <p:nvPr/>
            </p:nvGrpSpPr>
            <p:grpSpPr>
              <a:xfrm>
                <a:off x="1304418" y="5031495"/>
                <a:ext cx="463785" cy="749935"/>
                <a:chOff x="1298844" y="1142247"/>
                <a:chExt cx="463785" cy="749935"/>
              </a:xfrm>
              <a:grpFill/>
            </p:grpSpPr>
            <p:sp>
              <p:nvSpPr>
                <p:cNvPr id="442" name="円/楕円 441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3" name="片側の 2 つの角を丸めた四角形 442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4" name="角丸四角形 443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5" name="角丸四角形 444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6" name="アーチ 445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47" name="角丸四角形 446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39" name="グループ化 838"/>
            <p:cNvGrpSpPr/>
            <p:nvPr/>
          </p:nvGrpSpPr>
          <p:grpSpPr>
            <a:xfrm>
              <a:off x="497505" y="5031077"/>
              <a:ext cx="1429865" cy="1287360"/>
              <a:chOff x="497505" y="5031495"/>
              <a:chExt cx="1429865" cy="1287360"/>
            </a:xfrm>
            <a:solidFill>
              <a:schemeClr val="bg1">
                <a:lumMod val="50000"/>
              </a:schemeClr>
            </a:solidFill>
          </p:grpSpPr>
          <p:grpSp>
            <p:nvGrpSpPr>
              <p:cNvPr id="917" name="グループ化 916"/>
              <p:cNvGrpSpPr/>
              <p:nvPr/>
            </p:nvGrpSpPr>
            <p:grpSpPr>
              <a:xfrm>
                <a:off x="497505" y="525898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925" name="グループ化 924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929" name="正方形/長方形 928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30" name="台形 929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31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26" name="グループ化 925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927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28" name="正方形/長方形 927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918" name="グループ化 917"/>
              <p:cNvGrpSpPr/>
              <p:nvPr/>
            </p:nvGrpSpPr>
            <p:grpSpPr>
              <a:xfrm>
                <a:off x="1304418" y="5031495"/>
                <a:ext cx="463785" cy="749935"/>
                <a:chOff x="1298844" y="1142247"/>
                <a:chExt cx="463785" cy="749935"/>
              </a:xfrm>
              <a:grpFill/>
            </p:grpSpPr>
            <p:sp>
              <p:nvSpPr>
                <p:cNvPr id="919" name="円/楕円 918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0" name="片側の 2 つの角を丸めた四角形 919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1" name="角丸四角形 920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2" name="角丸四角形 921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3" name="アーチ 922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4" name="角丸四角形 923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26" name="グループ化 25"/>
          <p:cNvGrpSpPr/>
          <p:nvPr/>
        </p:nvGrpSpPr>
        <p:grpSpPr>
          <a:xfrm>
            <a:off x="2379645" y="5031077"/>
            <a:ext cx="1481684" cy="1287360"/>
            <a:chOff x="2379645" y="5031077"/>
            <a:chExt cx="1481684" cy="1287360"/>
          </a:xfrm>
        </p:grpSpPr>
        <p:grpSp>
          <p:nvGrpSpPr>
            <p:cNvPr id="540" name="グループ化 539"/>
            <p:cNvGrpSpPr/>
            <p:nvPr/>
          </p:nvGrpSpPr>
          <p:grpSpPr>
            <a:xfrm>
              <a:off x="2379645" y="5031077"/>
              <a:ext cx="1481684" cy="1287360"/>
              <a:chOff x="2379645" y="5031495"/>
              <a:chExt cx="1481684" cy="1287360"/>
            </a:xfrm>
            <a:solidFill>
              <a:schemeClr val="tx1"/>
            </a:solidFill>
          </p:grpSpPr>
          <p:grpSp>
            <p:nvGrpSpPr>
              <p:cNvPr id="430" name="グループ化 429"/>
              <p:cNvGrpSpPr/>
              <p:nvPr/>
            </p:nvGrpSpPr>
            <p:grpSpPr>
              <a:xfrm>
                <a:off x="2379645" y="525898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431" name="グループ化 430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435" name="正方形/長方形 434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6" name="台形 435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7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432" name="グループ化 431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433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34" name="正方形/長方形 433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448" name="グループ化 447"/>
              <p:cNvGrpSpPr/>
              <p:nvPr/>
            </p:nvGrpSpPr>
            <p:grpSpPr>
              <a:xfrm>
                <a:off x="3180984" y="5031495"/>
                <a:ext cx="680345" cy="749935"/>
                <a:chOff x="3180984" y="3080775"/>
                <a:chExt cx="680345" cy="749935"/>
              </a:xfrm>
              <a:grpFill/>
            </p:grpSpPr>
            <p:grpSp>
              <p:nvGrpSpPr>
                <p:cNvPr id="453" name="グループ化 452"/>
                <p:cNvGrpSpPr/>
                <p:nvPr/>
              </p:nvGrpSpPr>
              <p:grpSpPr>
                <a:xfrm>
                  <a:off x="3180984" y="3080775"/>
                  <a:ext cx="463785" cy="749935"/>
                  <a:chOff x="1298844" y="1142247"/>
                  <a:chExt cx="463785" cy="749935"/>
                </a:xfrm>
                <a:grpFill/>
              </p:grpSpPr>
              <p:sp>
                <p:nvSpPr>
                  <p:cNvPr id="457" name="円/楕円 456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8" name="片側の 2 つの角を丸めた四角形 457"/>
                  <p:cNvSpPr/>
                  <p:nvPr/>
                </p:nvSpPr>
                <p:spPr bwMode="auto">
                  <a:xfrm>
                    <a:off x="1298844" y="1548485"/>
                    <a:ext cx="463785" cy="343697"/>
                  </a:xfrm>
                  <a:prstGeom prst="round2SameRect">
                    <a:avLst>
                      <a:gd name="adj1" fmla="val 21917"/>
                      <a:gd name="adj2" fmla="val 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59" name="角丸四角形 458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60" name="角丸四角形 459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61" name="アーチ 460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462" name="角丸四角形 461"/>
                  <p:cNvSpPr/>
                  <p:nvPr/>
                </p:nvSpPr>
                <p:spPr bwMode="auto">
                  <a:xfrm rot="20465293" flipV="1">
                    <a:off x="1499971" y="1521410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450" name="グループ化 449"/>
                <p:cNvGrpSpPr/>
                <p:nvPr/>
              </p:nvGrpSpPr>
              <p:grpSpPr>
                <a:xfrm>
                  <a:off x="3511310" y="3355517"/>
                  <a:ext cx="350019" cy="350019"/>
                  <a:chOff x="4815667" y="1171178"/>
                  <a:chExt cx="350019" cy="350019"/>
                </a:xfrm>
                <a:grpFill/>
              </p:grpSpPr>
              <p:sp>
                <p:nvSpPr>
                  <p:cNvPr id="451" name="角丸四角形 450"/>
                  <p:cNvSpPr/>
                  <p:nvPr/>
                </p:nvSpPr>
                <p:spPr bwMode="auto">
                  <a:xfrm rot="1903771">
                    <a:off x="4815667" y="1369841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452" name="角丸四角形 451"/>
                  <p:cNvSpPr/>
                  <p:nvPr/>
                </p:nvSpPr>
                <p:spPr bwMode="auto">
                  <a:xfrm rot="16200000">
                    <a:off x="4922870" y="1292652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762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  <p:grpSp>
          <p:nvGrpSpPr>
            <p:cNvPr id="840" name="グループ化 839"/>
            <p:cNvGrpSpPr/>
            <p:nvPr/>
          </p:nvGrpSpPr>
          <p:grpSpPr>
            <a:xfrm>
              <a:off x="2379645" y="5031077"/>
              <a:ext cx="1481684" cy="1287360"/>
              <a:chOff x="2379645" y="5031495"/>
              <a:chExt cx="1481684" cy="1287360"/>
            </a:xfrm>
            <a:solidFill>
              <a:schemeClr val="bg1">
                <a:lumMod val="50000"/>
              </a:schemeClr>
            </a:solidFill>
          </p:grpSpPr>
          <p:grpSp>
            <p:nvGrpSpPr>
              <p:cNvPr id="898" name="グループ化 897"/>
              <p:cNvGrpSpPr/>
              <p:nvPr/>
            </p:nvGrpSpPr>
            <p:grpSpPr>
              <a:xfrm>
                <a:off x="2379645" y="525898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910" name="グループ化 909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914" name="正方形/長方形 913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15" name="台形 914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16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911" name="グループ化 910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912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913" name="正方形/長方形 912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899" name="グループ化 898"/>
              <p:cNvGrpSpPr/>
              <p:nvPr/>
            </p:nvGrpSpPr>
            <p:grpSpPr>
              <a:xfrm>
                <a:off x="3180984" y="5031495"/>
                <a:ext cx="680345" cy="749935"/>
                <a:chOff x="3180984" y="3080775"/>
                <a:chExt cx="680345" cy="749935"/>
              </a:xfrm>
              <a:grpFill/>
            </p:grpSpPr>
            <p:grpSp>
              <p:nvGrpSpPr>
                <p:cNvPr id="900" name="グループ化 899"/>
                <p:cNvGrpSpPr/>
                <p:nvPr/>
              </p:nvGrpSpPr>
              <p:grpSpPr>
                <a:xfrm>
                  <a:off x="3180984" y="3080775"/>
                  <a:ext cx="463785" cy="749935"/>
                  <a:chOff x="1298844" y="1142247"/>
                  <a:chExt cx="463785" cy="749935"/>
                </a:xfrm>
                <a:grpFill/>
              </p:grpSpPr>
              <p:sp>
                <p:nvSpPr>
                  <p:cNvPr id="904" name="円/楕円 903"/>
                  <p:cNvSpPr/>
                  <p:nvPr/>
                </p:nvSpPr>
                <p:spPr bwMode="auto">
                  <a:xfrm>
                    <a:off x="1351983" y="1190978"/>
                    <a:ext cx="357506" cy="357506"/>
                  </a:xfrm>
                  <a:prstGeom prst="ellipse">
                    <a:avLst/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5" name="片側の 2 つの角を丸めた四角形 904"/>
                  <p:cNvSpPr/>
                  <p:nvPr/>
                </p:nvSpPr>
                <p:spPr bwMode="auto">
                  <a:xfrm>
                    <a:off x="1298844" y="1548485"/>
                    <a:ext cx="463785" cy="343697"/>
                  </a:xfrm>
                  <a:prstGeom prst="round2SameRect">
                    <a:avLst>
                      <a:gd name="adj1" fmla="val 21917"/>
                      <a:gd name="adj2" fmla="val 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6" name="角丸四角形 905"/>
                  <p:cNvSpPr/>
                  <p:nvPr/>
                </p:nvSpPr>
                <p:spPr bwMode="auto">
                  <a:xfrm>
                    <a:off x="1319840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7" name="角丸四角形 906"/>
                  <p:cNvSpPr/>
                  <p:nvPr/>
                </p:nvSpPr>
                <p:spPr bwMode="auto">
                  <a:xfrm>
                    <a:off x="1677346" y="1285803"/>
                    <a:ext cx="64287" cy="167854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8" name="アーチ 907"/>
                  <p:cNvSpPr/>
                  <p:nvPr/>
                </p:nvSpPr>
                <p:spPr bwMode="auto">
                  <a:xfrm>
                    <a:off x="1334020" y="1142247"/>
                    <a:ext cx="392276" cy="392276"/>
                  </a:xfrm>
                  <a:prstGeom prst="blockArc">
                    <a:avLst>
                      <a:gd name="adj1" fmla="val 10800000"/>
                      <a:gd name="adj2" fmla="val 21547075"/>
                      <a:gd name="adj3" fmla="val 4828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09" name="角丸四角形 908"/>
                  <p:cNvSpPr/>
                  <p:nvPr/>
                </p:nvSpPr>
                <p:spPr bwMode="auto">
                  <a:xfrm rot="20465293" flipV="1">
                    <a:off x="1499971" y="1521410"/>
                    <a:ext cx="90009" cy="45719"/>
                  </a:xfrm>
                  <a:prstGeom prst="roundRect">
                    <a:avLst>
                      <a:gd name="adj" fmla="val 50000"/>
                    </a:avLst>
                  </a:prstGeom>
                  <a:solidFill>
                    <a:schemeClr val="bg1"/>
                  </a:solidFill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</p:grpSp>
            <p:grpSp>
              <p:nvGrpSpPr>
                <p:cNvPr id="901" name="グループ化 900"/>
                <p:cNvGrpSpPr/>
                <p:nvPr/>
              </p:nvGrpSpPr>
              <p:grpSpPr>
                <a:xfrm>
                  <a:off x="3511310" y="3355517"/>
                  <a:ext cx="350019" cy="350019"/>
                  <a:chOff x="4815667" y="1171178"/>
                  <a:chExt cx="350019" cy="350019"/>
                </a:xfrm>
                <a:grpFill/>
              </p:grpSpPr>
              <p:sp>
                <p:nvSpPr>
                  <p:cNvPr id="902" name="角丸四角形 901"/>
                  <p:cNvSpPr/>
                  <p:nvPr/>
                </p:nvSpPr>
                <p:spPr bwMode="auto">
                  <a:xfrm rot="1903771">
                    <a:off x="4815667" y="1369841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903" name="角丸四角形 902"/>
                  <p:cNvSpPr/>
                  <p:nvPr/>
                </p:nvSpPr>
                <p:spPr bwMode="auto">
                  <a:xfrm rot="16200000">
                    <a:off x="4922870" y="1292652"/>
                    <a:ext cx="350019" cy="107071"/>
                  </a:xfrm>
                  <a:prstGeom prst="roundRect">
                    <a:avLst>
                      <a:gd name="adj" fmla="val 50000"/>
                    </a:avLst>
                  </a:prstGeom>
                  <a:grpFill/>
                  <a:ln w="9525">
                    <a:noFill/>
                    <a:round/>
                    <a:headEnd/>
                    <a:tailEnd/>
                  </a:ln>
                  <a:effectLst/>
                  <a:ex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  <p:grpSp>
        <p:nvGrpSpPr>
          <p:cNvPr id="22" name="グループ化 21"/>
          <p:cNvGrpSpPr/>
          <p:nvPr/>
        </p:nvGrpSpPr>
        <p:grpSpPr>
          <a:xfrm>
            <a:off x="4254165" y="5031077"/>
            <a:ext cx="1429865" cy="1287360"/>
            <a:chOff x="4254165" y="5031077"/>
            <a:chExt cx="1429865" cy="1287360"/>
          </a:xfrm>
        </p:grpSpPr>
        <p:grpSp>
          <p:nvGrpSpPr>
            <p:cNvPr id="541" name="グループ化 540"/>
            <p:cNvGrpSpPr/>
            <p:nvPr/>
          </p:nvGrpSpPr>
          <p:grpSpPr>
            <a:xfrm>
              <a:off x="4254165" y="5031077"/>
              <a:ext cx="1429865" cy="1287360"/>
              <a:chOff x="4254165" y="5031495"/>
              <a:chExt cx="1429865" cy="1287360"/>
            </a:xfrm>
            <a:solidFill>
              <a:schemeClr val="tx1"/>
            </a:solidFill>
          </p:grpSpPr>
          <p:grpSp>
            <p:nvGrpSpPr>
              <p:cNvPr id="463" name="グループ化 462"/>
              <p:cNvGrpSpPr/>
              <p:nvPr/>
            </p:nvGrpSpPr>
            <p:grpSpPr>
              <a:xfrm>
                <a:off x="4254165" y="525898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464" name="グループ化 463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468" name="正方形/長方形 467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69" name="台形 468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70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465" name="グループ化 464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466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67" name="正方形/長方形 466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472" name="グループ化 471"/>
              <p:cNvGrpSpPr/>
              <p:nvPr/>
            </p:nvGrpSpPr>
            <p:grpSpPr>
              <a:xfrm>
                <a:off x="5061078" y="5031495"/>
                <a:ext cx="463785" cy="749935"/>
                <a:chOff x="1298844" y="1142247"/>
                <a:chExt cx="463785" cy="749935"/>
              </a:xfrm>
              <a:grpFill/>
            </p:grpSpPr>
            <p:sp>
              <p:nvSpPr>
                <p:cNvPr id="478" name="円/楕円 477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79" name="片側の 2 つの角を丸めた四角形 478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0" name="角丸四角形 479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1" name="角丸四角形 480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2" name="アーチ 481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483" name="角丸四角形 482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484" name="グループ化 483"/>
              <p:cNvGrpSpPr/>
              <p:nvPr/>
            </p:nvGrpSpPr>
            <p:grpSpPr>
              <a:xfrm>
                <a:off x="5495291" y="5042170"/>
                <a:ext cx="172410" cy="571066"/>
                <a:chOff x="5495291" y="1197880"/>
                <a:chExt cx="172410" cy="571066"/>
              </a:xfrm>
              <a:grpFill/>
            </p:grpSpPr>
            <p:sp>
              <p:nvSpPr>
                <p:cNvPr id="485" name="角丸四角形 484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6" name="角丸四角形 485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487" name="グループ化 486"/>
              <p:cNvGrpSpPr/>
              <p:nvPr/>
            </p:nvGrpSpPr>
            <p:grpSpPr>
              <a:xfrm flipH="1">
                <a:off x="4923844" y="5042170"/>
                <a:ext cx="172410" cy="571066"/>
                <a:chOff x="5495291" y="1197880"/>
                <a:chExt cx="172410" cy="571066"/>
              </a:xfrm>
              <a:grpFill/>
            </p:grpSpPr>
            <p:sp>
              <p:nvSpPr>
                <p:cNvPr id="488" name="角丸四角形 487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489" name="角丸四角形 488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841" name="グループ化 840"/>
            <p:cNvGrpSpPr/>
            <p:nvPr/>
          </p:nvGrpSpPr>
          <p:grpSpPr>
            <a:xfrm>
              <a:off x="4254165" y="5031077"/>
              <a:ext cx="1429865" cy="1287360"/>
              <a:chOff x="4254165" y="5031495"/>
              <a:chExt cx="1429865" cy="1287360"/>
            </a:xfrm>
            <a:solidFill>
              <a:schemeClr val="bg1">
                <a:lumMod val="50000"/>
              </a:schemeClr>
            </a:solidFill>
          </p:grpSpPr>
          <p:grpSp>
            <p:nvGrpSpPr>
              <p:cNvPr id="877" name="グループ化 876"/>
              <p:cNvGrpSpPr/>
              <p:nvPr/>
            </p:nvGrpSpPr>
            <p:grpSpPr>
              <a:xfrm>
                <a:off x="4254165" y="525898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891" name="グループ化 890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895" name="正方形/長方形 894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96" name="台形 895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97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892" name="グループ化 891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893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94" name="正方形/長方形 893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878" name="グループ化 877"/>
              <p:cNvGrpSpPr/>
              <p:nvPr/>
            </p:nvGrpSpPr>
            <p:grpSpPr>
              <a:xfrm>
                <a:off x="5061078" y="5031495"/>
                <a:ext cx="463785" cy="749935"/>
                <a:chOff x="1298844" y="1142247"/>
                <a:chExt cx="463785" cy="749935"/>
              </a:xfrm>
              <a:grpFill/>
            </p:grpSpPr>
            <p:sp>
              <p:nvSpPr>
                <p:cNvPr id="885" name="円/楕円 884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6" name="片側の 2 つの角を丸めた四角形 885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7" name="角丸四角形 886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8" name="角丸四角形 887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89" name="アーチ 888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90" name="角丸四角形 889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79" name="グループ化 878"/>
              <p:cNvGrpSpPr/>
              <p:nvPr/>
            </p:nvGrpSpPr>
            <p:grpSpPr>
              <a:xfrm>
                <a:off x="5495291" y="5042170"/>
                <a:ext cx="172410" cy="571066"/>
                <a:chOff x="5495291" y="1197880"/>
                <a:chExt cx="172410" cy="571066"/>
              </a:xfrm>
              <a:grpFill/>
            </p:grpSpPr>
            <p:sp>
              <p:nvSpPr>
                <p:cNvPr id="883" name="角丸四角形 882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84" name="角丸四角形 883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  <p:grpSp>
            <p:nvGrpSpPr>
              <p:cNvPr id="880" name="グループ化 879"/>
              <p:cNvGrpSpPr/>
              <p:nvPr/>
            </p:nvGrpSpPr>
            <p:grpSpPr>
              <a:xfrm flipH="1">
                <a:off x="4923844" y="5042170"/>
                <a:ext cx="172410" cy="571066"/>
                <a:chOff x="5495291" y="1197880"/>
                <a:chExt cx="172410" cy="571066"/>
              </a:xfrm>
              <a:grpFill/>
            </p:grpSpPr>
            <p:sp>
              <p:nvSpPr>
                <p:cNvPr id="881" name="角丸四角形 880"/>
                <p:cNvSpPr/>
                <p:nvPr/>
              </p:nvSpPr>
              <p:spPr bwMode="auto">
                <a:xfrm rot="18789027">
                  <a:off x="5373817" y="1540401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82" name="角丸四角形 881"/>
                <p:cNvSpPr/>
                <p:nvPr/>
              </p:nvSpPr>
              <p:spPr bwMode="auto">
                <a:xfrm rot="15780808">
                  <a:off x="5439156" y="1319354"/>
                  <a:ext cx="350019" cy="107071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  <p:grpSp>
        <p:nvGrpSpPr>
          <p:cNvPr id="19" name="グループ化 18"/>
          <p:cNvGrpSpPr/>
          <p:nvPr/>
        </p:nvGrpSpPr>
        <p:grpSpPr>
          <a:xfrm>
            <a:off x="6111921" y="4994040"/>
            <a:ext cx="1429865" cy="1324397"/>
            <a:chOff x="6111921" y="4994040"/>
            <a:chExt cx="1429865" cy="1324397"/>
          </a:xfrm>
        </p:grpSpPr>
        <p:grpSp>
          <p:nvGrpSpPr>
            <p:cNvPr id="542" name="グループ化 541"/>
            <p:cNvGrpSpPr/>
            <p:nvPr/>
          </p:nvGrpSpPr>
          <p:grpSpPr>
            <a:xfrm>
              <a:off x="6111921" y="4994040"/>
              <a:ext cx="1429865" cy="1324397"/>
              <a:chOff x="6111921" y="4994458"/>
              <a:chExt cx="1429865" cy="1324397"/>
            </a:xfrm>
            <a:solidFill>
              <a:schemeClr val="tx1"/>
            </a:solidFill>
          </p:grpSpPr>
          <p:grpSp>
            <p:nvGrpSpPr>
              <p:cNvPr id="490" name="グループ化 489"/>
              <p:cNvGrpSpPr/>
              <p:nvPr/>
            </p:nvGrpSpPr>
            <p:grpSpPr>
              <a:xfrm>
                <a:off x="6111921" y="525898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491" name="グループ化 490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495" name="正方形/長方形 494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96" name="台形 495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97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492" name="グループ化 491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493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494" name="正方形/長方形 493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76200" cap="flat" cmpd="sng" algn="ctr">
                    <a:solidFill>
                      <a:schemeClr val="tx1"/>
                    </a:solidFill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499" name="グループ化 498"/>
              <p:cNvGrpSpPr/>
              <p:nvPr/>
            </p:nvGrpSpPr>
            <p:grpSpPr>
              <a:xfrm>
                <a:off x="6918834" y="5031495"/>
                <a:ext cx="463785" cy="749935"/>
                <a:chOff x="1298844" y="1142247"/>
                <a:chExt cx="463785" cy="749935"/>
              </a:xfrm>
              <a:grpFill/>
            </p:grpSpPr>
            <p:sp>
              <p:nvSpPr>
                <p:cNvPr id="502" name="円/楕円 501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3" name="片側の 2 つの角を丸めた四角形 502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4" name="角丸四角形 503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5" name="角丸四角形 504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6" name="アーチ 505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07" name="角丸四角形 506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508" name="グループ化 507"/>
              <p:cNvGrpSpPr/>
              <p:nvPr/>
            </p:nvGrpSpPr>
            <p:grpSpPr>
              <a:xfrm rot="1800000">
                <a:off x="6692713" y="4994458"/>
                <a:ext cx="227206" cy="227104"/>
                <a:chOff x="8326078" y="2710993"/>
                <a:chExt cx="1134451" cy="1133949"/>
              </a:xfrm>
              <a:grpFill/>
            </p:grpSpPr>
            <p:sp>
              <p:nvSpPr>
                <p:cNvPr id="509" name="L 字 508"/>
                <p:cNvSpPr/>
                <p:nvPr/>
              </p:nvSpPr>
              <p:spPr bwMode="auto">
                <a:xfrm>
                  <a:off x="8935720" y="271099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0" name="L 字 509"/>
                <p:cNvSpPr/>
                <p:nvPr/>
              </p:nvSpPr>
              <p:spPr bwMode="auto">
                <a:xfrm flipH="1">
                  <a:off x="8326078" y="271099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1" name="L 字 510"/>
                <p:cNvSpPr/>
                <p:nvPr/>
              </p:nvSpPr>
              <p:spPr bwMode="auto">
                <a:xfrm flipV="1">
                  <a:off x="8935720" y="332013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12" name="L 字 511"/>
                <p:cNvSpPr/>
                <p:nvPr/>
              </p:nvSpPr>
              <p:spPr bwMode="auto">
                <a:xfrm flipH="1" flipV="1">
                  <a:off x="8326078" y="3320133"/>
                  <a:ext cx="524809" cy="524809"/>
                </a:xfrm>
                <a:prstGeom prst="corner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842" name="グループ化 841"/>
            <p:cNvGrpSpPr/>
            <p:nvPr/>
          </p:nvGrpSpPr>
          <p:grpSpPr>
            <a:xfrm>
              <a:off x="6111921" y="4994040"/>
              <a:ext cx="1429865" cy="1324397"/>
              <a:chOff x="6111921" y="4994458"/>
              <a:chExt cx="1429865" cy="1324397"/>
            </a:xfrm>
            <a:solidFill>
              <a:schemeClr val="bg1">
                <a:lumMod val="50000"/>
              </a:schemeClr>
            </a:solidFill>
          </p:grpSpPr>
          <p:grpSp>
            <p:nvGrpSpPr>
              <p:cNvPr id="857" name="グループ化 856"/>
              <p:cNvGrpSpPr/>
              <p:nvPr/>
            </p:nvGrpSpPr>
            <p:grpSpPr>
              <a:xfrm>
                <a:off x="6111921" y="5258980"/>
                <a:ext cx="1429865" cy="1059875"/>
                <a:chOff x="621358" y="1495643"/>
                <a:chExt cx="1260000" cy="933964"/>
              </a:xfrm>
              <a:grpFill/>
            </p:grpSpPr>
            <p:grpSp>
              <p:nvGrpSpPr>
                <p:cNvPr id="870" name="グループ化 869"/>
                <p:cNvGrpSpPr/>
                <p:nvPr/>
              </p:nvGrpSpPr>
              <p:grpSpPr>
                <a:xfrm>
                  <a:off x="651636" y="1495643"/>
                  <a:ext cx="585000" cy="483243"/>
                  <a:chOff x="3243000" y="2495756"/>
                  <a:chExt cx="585000" cy="483243"/>
                </a:xfrm>
                <a:grpFill/>
              </p:grpSpPr>
              <p:sp>
                <p:nvSpPr>
                  <p:cNvPr id="874" name="正方形/長方形 873"/>
                  <p:cNvSpPr/>
                  <p:nvPr/>
                </p:nvSpPr>
                <p:spPr>
                  <a:xfrm>
                    <a:off x="3243000" y="2495756"/>
                    <a:ext cx="585000" cy="405000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75" name="台形 874"/>
                  <p:cNvSpPr/>
                  <p:nvPr/>
                </p:nvSpPr>
                <p:spPr>
                  <a:xfrm>
                    <a:off x="3483372" y="2729906"/>
                    <a:ext cx="104257" cy="225000"/>
                  </a:xfrm>
                  <a:prstGeom prst="trapezoid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76" name="フローチャート: 論理積ゲート 106"/>
                  <p:cNvSpPr/>
                  <p:nvPr/>
                </p:nvSpPr>
                <p:spPr>
                  <a:xfrm rot="16200000">
                    <a:off x="3512641" y="2798640"/>
                    <a:ext cx="45719" cy="315000"/>
                  </a:xfrm>
                  <a:prstGeom prst="flowChartDelay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  <p:grpSp>
              <p:nvGrpSpPr>
                <p:cNvPr id="871" name="グループ化 870"/>
                <p:cNvGrpSpPr/>
                <p:nvPr/>
              </p:nvGrpSpPr>
              <p:grpSpPr>
                <a:xfrm>
                  <a:off x="621358" y="1978887"/>
                  <a:ext cx="1260000" cy="450720"/>
                  <a:chOff x="654250" y="1583280"/>
                  <a:chExt cx="1260000" cy="450720"/>
                </a:xfrm>
                <a:grpFill/>
              </p:grpSpPr>
              <p:sp>
                <p:nvSpPr>
                  <p:cNvPr id="872" name="正方形/長方形 7"/>
                  <p:cNvSpPr/>
                  <p:nvPr/>
                </p:nvSpPr>
                <p:spPr>
                  <a:xfrm>
                    <a:off x="699250" y="1629000"/>
                    <a:ext cx="1170000" cy="405000"/>
                  </a:xfrm>
                  <a:custGeom>
                    <a:avLst/>
                    <a:gdLst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0 w 1170000"/>
                      <a:gd name="connsiteY3" fmla="*/ 494281 h 494281"/>
                      <a:gd name="connsiteX4" fmla="*/ 0 w 1170000"/>
                      <a:gd name="connsiteY4" fmla="*/ 0 h 494281"/>
                      <a:gd name="connsiteX0" fmla="*/ 0 w 1170000"/>
                      <a:gd name="connsiteY0" fmla="*/ 0 h 494281"/>
                      <a:gd name="connsiteX1" fmla="*/ 1170000 w 1170000"/>
                      <a:gd name="connsiteY1" fmla="*/ 0 h 494281"/>
                      <a:gd name="connsiteX2" fmla="*/ 1170000 w 1170000"/>
                      <a:gd name="connsiteY2" fmla="*/ 494281 h 494281"/>
                      <a:gd name="connsiteX3" fmla="*/ 414050 w 1170000"/>
                      <a:gd name="connsiteY3" fmla="*/ 490806 h 494281"/>
                      <a:gd name="connsiteX4" fmla="*/ 0 w 1170000"/>
                      <a:gd name="connsiteY4" fmla="*/ 494281 h 494281"/>
                      <a:gd name="connsiteX5" fmla="*/ 0 w 1170000"/>
                      <a:gd name="connsiteY5" fmla="*/ 0 h 494281"/>
                      <a:gd name="connsiteX0" fmla="*/ 414050 w 1170000"/>
                      <a:gd name="connsiteY0" fmla="*/ 490806 h 582246"/>
                      <a:gd name="connsiteX1" fmla="*/ 0 w 1170000"/>
                      <a:gd name="connsiteY1" fmla="*/ 494281 h 582246"/>
                      <a:gd name="connsiteX2" fmla="*/ 0 w 1170000"/>
                      <a:gd name="connsiteY2" fmla="*/ 0 h 582246"/>
                      <a:gd name="connsiteX3" fmla="*/ 1170000 w 1170000"/>
                      <a:gd name="connsiteY3" fmla="*/ 0 h 582246"/>
                      <a:gd name="connsiteX4" fmla="*/ 1170000 w 1170000"/>
                      <a:gd name="connsiteY4" fmla="*/ 494281 h 582246"/>
                      <a:gd name="connsiteX5" fmla="*/ 505490 w 1170000"/>
                      <a:gd name="connsiteY5" fmla="*/ 582246 h 582246"/>
                      <a:gd name="connsiteX0" fmla="*/ 0 w 1170000"/>
                      <a:gd name="connsiteY0" fmla="*/ 494281 h 582246"/>
                      <a:gd name="connsiteX1" fmla="*/ 0 w 1170000"/>
                      <a:gd name="connsiteY1" fmla="*/ 0 h 582246"/>
                      <a:gd name="connsiteX2" fmla="*/ 1170000 w 1170000"/>
                      <a:gd name="connsiteY2" fmla="*/ 0 h 582246"/>
                      <a:gd name="connsiteX3" fmla="*/ 1170000 w 1170000"/>
                      <a:gd name="connsiteY3" fmla="*/ 494281 h 582246"/>
                      <a:gd name="connsiteX4" fmla="*/ 505490 w 1170000"/>
                      <a:gd name="connsiteY4" fmla="*/ 582246 h 582246"/>
                      <a:gd name="connsiteX0" fmla="*/ 0 w 1170000"/>
                      <a:gd name="connsiteY0" fmla="*/ 494281 h 494281"/>
                      <a:gd name="connsiteX1" fmla="*/ 0 w 1170000"/>
                      <a:gd name="connsiteY1" fmla="*/ 0 h 494281"/>
                      <a:gd name="connsiteX2" fmla="*/ 1170000 w 1170000"/>
                      <a:gd name="connsiteY2" fmla="*/ 0 h 494281"/>
                      <a:gd name="connsiteX3" fmla="*/ 1170000 w 1170000"/>
                      <a:gd name="connsiteY3" fmla="*/ 494281 h 49428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1170000" h="494281">
                        <a:moveTo>
                          <a:pt x="0" y="494281"/>
                        </a:moveTo>
                        <a:lnTo>
                          <a:pt x="0" y="0"/>
                        </a:lnTo>
                        <a:lnTo>
                          <a:pt x="1170000" y="0"/>
                        </a:lnTo>
                        <a:lnTo>
                          <a:pt x="1170000" y="494281"/>
                        </a:lnTo>
                      </a:path>
                    </a:pathLst>
                  </a:cu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  <p:sp>
                <p:nvSpPr>
                  <p:cNvPr id="873" name="正方形/長方形 872"/>
                  <p:cNvSpPr/>
                  <p:nvPr/>
                </p:nvSpPr>
                <p:spPr>
                  <a:xfrm>
                    <a:off x="654250" y="1583280"/>
                    <a:ext cx="1260000" cy="45719"/>
                  </a:xfrm>
                  <a:prstGeom prst="rect">
                    <a:avLst/>
                  </a:prstGeom>
                  <a:grpFill/>
                  <a:ln w="12700" cap="flat" cmpd="sng" algn="ctr">
                    <a:noFill/>
                    <a:prstDash val="solid"/>
                  </a:ln>
                  <a:effectLst/>
                </p:spPr>
                <p:txBody>
                  <a:bodyPr rtlCol="0" anchor="ctr"/>
                  <a:lstStyle/>
                  <a:p>
                    <a:pPr marL="0" marR="0" lvl="0" indent="0" algn="ctr" defTabSz="914400" eaLnBrk="1" fontAlgn="auto" latinLnBrk="0" hangingPunct="1">
                      <a:lnSpc>
                        <a:spcPct val="100000"/>
                      </a:lnSpc>
                      <a:spcBef>
                        <a:spcPts val="0"/>
                      </a:spcBef>
                      <a:spcAft>
                        <a:spcPts val="0"/>
                      </a:spcAft>
                      <a:buClrTx/>
                      <a:buSzTx/>
                      <a:buFontTx/>
                      <a:buNone/>
                      <a:tabLst/>
                      <a:defRPr/>
                    </a:pPr>
                    <a:endParaRPr kumimoji="0" lang="ja-JP" altLang="en-US" sz="1800" b="0" i="0" u="none" strike="noStrike" kern="0" cap="none" spc="0" normalizeH="0" baseline="0" noProof="0" smtClean="0">
                      <a:ln>
                        <a:noFill/>
                      </a:ln>
                      <a:solidFill>
                        <a:prstClr val="white"/>
                      </a:solidFill>
                      <a:effectLst/>
                      <a:uLnTx/>
                      <a:uFillTx/>
                      <a:latin typeface="Calibri"/>
                      <a:ea typeface="ＭＳ Ｐゴシック"/>
                      <a:cs typeface="+mn-cs"/>
                    </a:endParaRPr>
                  </a:p>
                </p:txBody>
              </p:sp>
            </p:grpSp>
          </p:grpSp>
          <p:grpSp>
            <p:nvGrpSpPr>
              <p:cNvPr id="858" name="グループ化 857"/>
              <p:cNvGrpSpPr/>
              <p:nvPr/>
            </p:nvGrpSpPr>
            <p:grpSpPr>
              <a:xfrm>
                <a:off x="6918834" y="5031495"/>
                <a:ext cx="463785" cy="749935"/>
                <a:chOff x="1298844" y="1142247"/>
                <a:chExt cx="463785" cy="749935"/>
              </a:xfrm>
              <a:grpFill/>
            </p:grpSpPr>
            <p:sp>
              <p:nvSpPr>
                <p:cNvPr id="864" name="円/楕円 863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5" name="片側の 2 つの角を丸めた四角形 864"/>
                <p:cNvSpPr/>
                <p:nvPr/>
              </p:nvSpPr>
              <p:spPr bwMode="auto">
                <a:xfrm>
                  <a:off x="1298844" y="1548485"/>
                  <a:ext cx="463785" cy="343697"/>
                </a:xfrm>
                <a:prstGeom prst="round2SameRect">
                  <a:avLst>
                    <a:gd name="adj1" fmla="val 21917"/>
                    <a:gd name="adj2" fmla="val 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6" name="角丸四角形 865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7" name="角丸四角形 866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8" name="アーチ 867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9" name="角丸四角形 868"/>
                <p:cNvSpPr/>
                <p:nvPr/>
              </p:nvSpPr>
              <p:spPr bwMode="auto">
                <a:xfrm rot="20465293" flipV="1">
                  <a:off x="1499971" y="1521410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859" name="グループ化 858"/>
              <p:cNvGrpSpPr/>
              <p:nvPr/>
            </p:nvGrpSpPr>
            <p:grpSpPr>
              <a:xfrm rot="1800000">
                <a:off x="6692713" y="4994458"/>
                <a:ext cx="227206" cy="227104"/>
                <a:chOff x="8326078" y="2710993"/>
                <a:chExt cx="1134451" cy="1133949"/>
              </a:xfrm>
              <a:grpFill/>
            </p:grpSpPr>
            <p:sp>
              <p:nvSpPr>
                <p:cNvPr id="860" name="L 字 859"/>
                <p:cNvSpPr/>
                <p:nvPr/>
              </p:nvSpPr>
              <p:spPr bwMode="auto">
                <a:xfrm>
                  <a:off x="8935720" y="271099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1" name="L 字 860"/>
                <p:cNvSpPr/>
                <p:nvPr/>
              </p:nvSpPr>
              <p:spPr bwMode="auto">
                <a:xfrm flipH="1">
                  <a:off x="8326078" y="271099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2" name="L 字 861"/>
                <p:cNvSpPr/>
                <p:nvPr/>
              </p:nvSpPr>
              <p:spPr bwMode="auto">
                <a:xfrm flipV="1">
                  <a:off x="8935720" y="332013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63" name="L 字 862"/>
                <p:cNvSpPr/>
                <p:nvPr/>
              </p:nvSpPr>
              <p:spPr bwMode="auto">
                <a:xfrm flipH="1" flipV="1">
                  <a:off x="8326078" y="3320133"/>
                  <a:ext cx="524809" cy="524809"/>
                </a:xfrm>
                <a:prstGeom prst="corner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</p:grpSp>
      <p:grpSp>
        <p:nvGrpSpPr>
          <p:cNvPr id="18" name="グループ化 17"/>
          <p:cNvGrpSpPr/>
          <p:nvPr/>
        </p:nvGrpSpPr>
        <p:grpSpPr>
          <a:xfrm>
            <a:off x="8386752" y="4659607"/>
            <a:ext cx="931223" cy="1658271"/>
            <a:chOff x="8386752" y="4659607"/>
            <a:chExt cx="931223" cy="1658271"/>
          </a:xfrm>
        </p:grpSpPr>
        <p:grpSp>
          <p:nvGrpSpPr>
            <p:cNvPr id="513" name="グループ化 512"/>
            <p:cNvGrpSpPr/>
            <p:nvPr/>
          </p:nvGrpSpPr>
          <p:grpSpPr>
            <a:xfrm>
              <a:off x="8386752" y="4659607"/>
              <a:ext cx="931223" cy="1658271"/>
              <a:chOff x="8386752" y="2709305"/>
              <a:chExt cx="931223" cy="1658271"/>
            </a:xfrm>
            <a:solidFill>
              <a:schemeClr val="tx1"/>
            </a:solidFill>
          </p:grpSpPr>
          <p:grpSp>
            <p:nvGrpSpPr>
              <p:cNvPr id="514" name="グループ化 513"/>
              <p:cNvGrpSpPr/>
              <p:nvPr/>
            </p:nvGrpSpPr>
            <p:grpSpPr>
              <a:xfrm>
                <a:off x="8464907" y="2709305"/>
                <a:ext cx="463785" cy="1121405"/>
                <a:chOff x="1298844" y="1142247"/>
                <a:chExt cx="463785" cy="1121405"/>
              </a:xfrm>
              <a:grpFill/>
            </p:grpSpPr>
            <p:sp>
              <p:nvSpPr>
                <p:cNvPr id="521" name="円/楕円 520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2" name="片側の 2 つの角を丸めた四角形 521"/>
                <p:cNvSpPr/>
                <p:nvPr/>
              </p:nvSpPr>
              <p:spPr bwMode="auto">
                <a:xfrm>
                  <a:off x="1298844" y="1574250"/>
                  <a:ext cx="463785" cy="689402"/>
                </a:xfrm>
                <a:prstGeom prst="round2SameRect">
                  <a:avLst>
                    <a:gd name="adj1" fmla="val 18454"/>
                    <a:gd name="adj2" fmla="val 13144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3" name="角丸四角形 522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4" name="角丸四角形 523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5" name="アーチ 524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526" name="角丸四角形 525"/>
                <p:cNvSpPr/>
                <p:nvPr/>
              </p:nvSpPr>
              <p:spPr bwMode="auto">
                <a:xfrm rot="20465293" flipV="1">
                  <a:off x="1499971" y="1501912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515" name="角丸四角形 514"/>
              <p:cNvSpPr/>
              <p:nvPr/>
            </p:nvSpPr>
            <p:spPr bwMode="auto">
              <a:xfrm rot="1903771">
                <a:off x="8753682" y="3259601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6" name="角丸四角形 515"/>
              <p:cNvSpPr/>
              <p:nvPr/>
            </p:nvSpPr>
            <p:spPr bwMode="auto">
              <a:xfrm rot="19800000">
                <a:off x="8967956" y="3259163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17" name="角丸四角形 516"/>
              <p:cNvSpPr/>
              <p:nvPr/>
            </p:nvSpPr>
            <p:spPr bwMode="auto">
              <a:xfrm rot="17394297">
                <a:off x="8146506" y="3397296"/>
                <a:ext cx="587564" cy="107071"/>
              </a:xfrm>
              <a:prstGeom prst="roundRect">
                <a:avLst>
                  <a:gd name="adj" fmla="val 50000"/>
                </a:avLst>
              </a:prstGeom>
              <a:grpFill/>
              <a:ln w="76200">
                <a:solidFill>
                  <a:schemeClr val="tx1"/>
                </a:solidFill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518" name="グループ化 517"/>
              <p:cNvGrpSpPr/>
              <p:nvPr/>
            </p:nvGrpSpPr>
            <p:grpSpPr>
              <a:xfrm>
                <a:off x="8545671" y="3597346"/>
                <a:ext cx="297738" cy="770230"/>
                <a:chOff x="8578038" y="3920235"/>
                <a:chExt cx="297738" cy="501796"/>
              </a:xfrm>
              <a:grpFill/>
            </p:grpSpPr>
            <p:sp>
              <p:nvSpPr>
                <p:cNvPr id="519" name="角丸四角形 518"/>
                <p:cNvSpPr/>
                <p:nvPr/>
              </p:nvSpPr>
              <p:spPr bwMode="auto">
                <a:xfrm>
                  <a:off x="8578038" y="3920235"/>
                  <a:ext cx="130792" cy="501796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520" name="角丸四角形 519"/>
                <p:cNvSpPr/>
                <p:nvPr/>
              </p:nvSpPr>
              <p:spPr bwMode="auto">
                <a:xfrm>
                  <a:off x="8744984" y="3920235"/>
                  <a:ext cx="130792" cy="501796"/>
                </a:xfrm>
                <a:prstGeom prst="roundRect">
                  <a:avLst>
                    <a:gd name="adj" fmla="val 50000"/>
                  </a:avLst>
                </a:prstGeom>
                <a:grpFill/>
                <a:ln w="762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843" name="グループ化 842"/>
            <p:cNvGrpSpPr/>
            <p:nvPr/>
          </p:nvGrpSpPr>
          <p:grpSpPr>
            <a:xfrm>
              <a:off x="8386752" y="4659607"/>
              <a:ext cx="931223" cy="1658271"/>
              <a:chOff x="8386752" y="2709305"/>
              <a:chExt cx="931223" cy="1658271"/>
            </a:xfrm>
            <a:solidFill>
              <a:schemeClr val="bg1">
                <a:lumMod val="50000"/>
              </a:schemeClr>
            </a:solidFill>
          </p:grpSpPr>
          <p:grpSp>
            <p:nvGrpSpPr>
              <p:cNvPr id="844" name="グループ化 843"/>
              <p:cNvGrpSpPr/>
              <p:nvPr/>
            </p:nvGrpSpPr>
            <p:grpSpPr>
              <a:xfrm>
                <a:off x="8464907" y="2709305"/>
                <a:ext cx="463785" cy="1121405"/>
                <a:chOff x="1298844" y="1142247"/>
                <a:chExt cx="463785" cy="1121405"/>
              </a:xfrm>
              <a:grpFill/>
            </p:grpSpPr>
            <p:sp>
              <p:nvSpPr>
                <p:cNvPr id="851" name="円/楕円 850"/>
                <p:cNvSpPr/>
                <p:nvPr/>
              </p:nvSpPr>
              <p:spPr bwMode="auto">
                <a:xfrm>
                  <a:off x="1351983" y="1190978"/>
                  <a:ext cx="357506" cy="357506"/>
                </a:xfrm>
                <a:prstGeom prst="ellipse">
                  <a:avLst/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2" name="片側の 2 つの角を丸めた四角形 851"/>
                <p:cNvSpPr/>
                <p:nvPr/>
              </p:nvSpPr>
              <p:spPr bwMode="auto">
                <a:xfrm>
                  <a:off x="1298844" y="1574250"/>
                  <a:ext cx="463785" cy="689402"/>
                </a:xfrm>
                <a:prstGeom prst="round2SameRect">
                  <a:avLst>
                    <a:gd name="adj1" fmla="val 18454"/>
                    <a:gd name="adj2" fmla="val 13144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3" name="角丸四角形 852"/>
                <p:cNvSpPr/>
                <p:nvPr/>
              </p:nvSpPr>
              <p:spPr bwMode="auto">
                <a:xfrm>
                  <a:off x="1319840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4" name="角丸四角形 853"/>
                <p:cNvSpPr/>
                <p:nvPr/>
              </p:nvSpPr>
              <p:spPr bwMode="auto">
                <a:xfrm>
                  <a:off x="1677346" y="1285803"/>
                  <a:ext cx="64287" cy="167854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5" name="アーチ 854"/>
                <p:cNvSpPr/>
                <p:nvPr/>
              </p:nvSpPr>
              <p:spPr bwMode="auto">
                <a:xfrm>
                  <a:off x="1334020" y="1142247"/>
                  <a:ext cx="392276" cy="392276"/>
                </a:xfrm>
                <a:prstGeom prst="blockArc">
                  <a:avLst>
                    <a:gd name="adj1" fmla="val 10800000"/>
                    <a:gd name="adj2" fmla="val 21547075"/>
                    <a:gd name="adj3" fmla="val 4828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856" name="角丸四角形 855"/>
                <p:cNvSpPr/>
                <p:nvPr/>
              </p:nvSpPr>
              <p:spPr bwMode="auto">
                <a:xfrm rot="20465293" flipV="1">
                  <a:off x="1499971" y="1501912"/>
                  <a:ext cx="90009" cy="45719"/>
                </a:xfrm>
                <a:prstGeom prst="roundRect">
                  <a:avLst>
                    <a:gd name="adj" fmla="val 50000"/>
                  </a:avLst>
                </a:prstGeom>
                <a:solidFill>
                  <a:schemeClr val="bg1"/>
                </a:solidFill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845" name="角丸四角形 844"/>
              <p:cNvSpPr/>
              <p:nvPr/>
            </p:nvSpPr>
            <p:spPr bwMode="auto">
              <a:xfrm rot="1903771">
                <a:off x="8753682" y="3259601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46" name="角丸四角形 845"/>
              <p:cNvSpPr/>
              <p:nvPr/>
            </p:nvSpPr>
            <p:spPr bwMode="auto">
              <a:xfrm rot="19800000">
                <a:off x="8967956" y="3259163"/>
                <a:ext cx="350019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847" name="角丸四角形 846"/>
              <p:cNvSpPr/>
              <p:nvPr/>
            </p:nvSpPr>
            <p:spPr bwMode="auto">
              <a:xfrm rot="17394297">
                <a:off x="8146506" y="3397296"/>
                <a:ext cx="587564" cy="107071"/>
              </a:xfrm>
              <a:prstGeom prst="roundRect">
                <a:avLst>
                  <a:gd name="adj" fmla="val 50000"/>
                </a:avLst>
              </a:prstGeom>
              <a:grpFill/>
              <a:ln w="9525">
                <a:noFill/>
                <a:round/>
                <a:headEnd/>
                <a:tailEnd/>
              </a:ln>
              <a:effectLst/>
              <a:ex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grpSp>
            <p:nvGrpSpPr>
              <p:cNvPr id="848" name="グループ化 847"/>
              <p:cNvGrpSpPr/>
              <p:nvPr/>
            </p:nvGrpSpPr>
            <p:grpSpPr>
              <a:xfrm>
                <a:off x="8545671" y="3597346"/>
                <a:ext cx="297738" cy="770230"/>
                <a:chOff x="8578038" y="3920235"/>
                <a:chExt cx="297738" cy="501796"/>
              </a:xfrm>
              <a:grpFill/>
            </p:grpSpPr>
            <p:sp>
              <p:nvSpPr>
                <p:cNvPr id="849" name="角丸四角形 848"/>
                <p:cNvSpPr/>
                <p:nvPr/>
              </p:nvSpPr>
              <p:spPr bwMode="auto">
                <a:xfrm>
                  <a:off x="8578038" y="3920235"/>
                  <a:ext cx="130792" cy="501796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850" name="角丸四角形 849"/>
                <p:cNvSpPr/>
                <p:nvPr/>
              </p:nvSpPr>
              <p:spPr bwMode="auto">
                <a:xfrm>
                  <a:off x="8744984" y="3920235"/>
                  <a:ext cx="130792" cy="501796"/>
                </a:xfrm>
                <a:prstGeom prst="roundRect">
                  <a:avLst>
                    <a:gd name="adj" fmla="val 50000"/>
                  </a:avLst>
                </a:prstGeom>
                <a:grpFill/>
                <a:ln w="9525">
                  <a:noFill/>
                  <a:round/>
                  <a:headEnd/>
                  <a:tailEnd/>
                </a:ln>
                <a:effectLst/>
                <a:ex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3644135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A4 210 x 297 mm</PresentationFormat>
  <Paragraphs>0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標準デザイン</vt:lpstr>
      <vt:lpstr>PowerPoint プレゼンテーション</vt:lpstr>
      <vt:lpstr>PowerPoint プレゼンテーション</vt:lpstr>
    </vt:vector>
  </TitlesOfParts>
  <Manager>http://www.digipot.net</Manager>
  <Company>http://www.digipot.net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PPTX248_シンプルなオペレーターのイラスト</dc:title>
  <dc:subject/>
  <dc:creator>http://www.digipot.net</dc:creator>
  <cp:lastModifiedBy/>
  <cp:revision>1</cp:revision>
  <dcterms:created xsi:type="dcterms:W3CDTF">2014-01-30T05:12:09Z</dcterms:created>
  <dcterms:modified xsi:type="dcterms:W3CDTF">2014-12-11T06:49:20Z</dcterms:modified>
  <cp:category/>
  <cp:version>1</cp:version>
</cp:coreProperties>
</file>